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78" r:id="rId3"/>
    <p:sldId id="279" r:id="rId4"/>
    <p:sldId id="274" r:id="rId5"/>
    <p:sldId id="275" r:id="rId6"/>
    <p:sldId id="276" r:id="rId7"/>
    <p:sldId id="281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4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5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4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0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1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6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4175186" y="4494568"/>
            <a:ext cx="4458014" cy="82227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MX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SERVICIOS DE AGUA POTABLE Y ALCANTARILLADO DE OAXACA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37432" y="2154379"/>
            <a:ext cx="6833790" cy="15703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MX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CAPACITACION A COMITES DE CONTRALORIA SOCIAL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02" y="32107"/>
            <a:ext cx="3526971" cy="7228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2" y="107778"/>
            <a:ext cx="1828800" cy="571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>
            <a:fillRect/>
          </a:stretch>
        </p:blipFill>
        <p:spPr>
          <a:xfrm>
            <a:off x="6918700" y="96031"/>
            <a:ext cx="1714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E0B1E-23A1-4E64-9BCB-D5A83F49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23866"/>
            <a:ext cx="7543800" cy="722842"/>
          </a:xfrm>
        </p:spPr>
        <p:txBody>
          <a:bodyPr>
            <a:noAutofit/>
          </a:bodyPr>
          <a:lstStyle/>
          <a:p>
            <a:r>
              <a:rPr lang="es-MX" sz="3200" dirty="0"/>
              <a:t>Capacitación a beneficiarios y </a:t>
            </a:r>
            <a:br>
              <a:rPr lang="es-MX" sz="3200" dirty="0"/>
            </a:br>
            <a:r>
              <a:rPr lang="es-MX" sz="3200" dirty="0"/>
              <a:t>Comités de Contraloría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20E78-F59D-47AC-81F7-83F04160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5" y="1954636"/>
            <a:ext cx="8279934" cy="1677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La capacitación a los beneficiarios y CCS la llevarán a cabo los Promotores de CS de la Instancia Ejecutora quienes deberán contar con pleno conocimiento y entendimiento acerca de la conducta que se pretende desarrollar en la población y en los integrantes de estas figuras organizativas. En estos eventos se deberá fortalecer la percepción de los integrantes del CCS sobre la importancia de su participación en las actividades de CS.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D87805-0EE7-44A0-9E51-134FABC24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87055"/>
            <a:ext cx="3526971" cy="7228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93BF81-3124-4C00-9DAB-01E5C136C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>
            <a:fillRect/>
          </a:stretch>
        </p:blipFill>
        <p:spPr>
          <a:xfrm>
            <a:off x="6918700" y="238397"/>
            <a:ext cx="1714500" cy="571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414320-ED1A-4940-909C-C1FCBCEA98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4" y="238397"/>
            <a:ext cx="1828800" cy="571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1044D1-11AD-462E-A2C1-1164D9D44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635" y="3632434"/>
            <a:ext cx="51244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40695-D338-49FA-9C9B-B1D3379D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07088"/>
            <a:ext cx="7543800" cy="722842"/>
          </a:xfrm>
        </p:spPr>
        <p:txBody>
          <a:bodyPr>
            <a:noAutofit/>
          </a:bodyPr>
          <a:lstStyle/>
          <a:p>
            <a:r>
              <a:rPr lang="es-MX" sz="3200" dirty="0"/>
              <a:t>Los temas centrales a preparar para esta capacitación son: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0E7B5C-97D2-4220-B89D-053B1C217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29930"/>
            <a:ext cx="7543801" cy="4039164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a) Qué es la CS y sus alcances</a:t>
            </a:r>
          </a:p>
          <a:p>
            <a:r>
              <a:rPr lang="es-MX" dirty="0"/>
              <a:t>b) Estrategias para llevar a cabo de la mejor manera las actividades de vigilancia a su cargo</a:t>
            </a:r>
          </a:p>
          <a:p>
            <a:r>
              <a:rPr lang="es-MX" dirty="0"/>
              <a:t>c) Obligación de los servidores públicos para llevar a cabo la rendición de cuentas de los recursos a su cargo</a:t>
            </a:r>
          </a:p>
          <a:p>
            <a:r>
              <a:rPr lang="es-MX" dirty="0"/>
              <a:t>d) Datos básicos de la obra que se ejecutará en la localidad</a:t>
            </a:r>
          </a:p>
          <a:p>
            <a:r>
              <a:rPr lang="es-MX" dirty="0"/>
              <a:t>e) Estructura y contenido del Informe del CCS, así como el momento para su presentación; (La cédula para la elaboración de este Informe se incluye en el apartado de Formatos de esta Guía Operativa)</a:t>
            </a:r>
          </a:p>
          <a:p>
            <a:r>
              <a:rPr lang="es-MX" dirty="0"/>
              <a:t>f) Utilización indebida del proceso constructivo con fines políticos, electorales, de lucro u otros distintos a su objeto.</a:t>
            </a:r>
          </a:p>
          <a:p>
            <a:r>
              <a:rPr lang="es-MX" dirty="0"/>
              <a:t>g) Canales de comunicación establecidos para la atención de las solicitudes de información.</a:t>
            </a:r>
          </a:p>
          <a:p>
            <a:r>
              <a:rPr lang="es-MX" dirty="0"/>
              <a:t>h) Modalidades para la presentación de denuncias e instancias de gobierno participantes en la atención de las mismas.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5B16F1-3A9D-40FA-8E0F-D0A793F5B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87055"/>
            <a:ext cx="3526971" cy="7228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042403-7636-4BE7-A2A7-B15586DFF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>
            <a:fillRect/>
          </a:stretch>
        </p:blipFill>
        <p:spPr>
          <a:xfrm>
            <a:off x="6918700" y="238397"/>
            <a:ext cx="1714500" cy="571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174A38-4A24-40A7-AFC4-12E43199FA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4" y="238397"/>
            <a:ext cx="1828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8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40695-D338-49FA-9C9B-B1D3379D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88906"/>
            <a:ext cx="2985642" cy="4010933"/>
          </a:xfrm>
        </p:spPr>
        <p:txBody>
          <a:bodyPr>
            <a:noAutofit/>
          </a:bodyPr>
          <a:lstStyle/>
          <a:p>
            <a:r>
              <a:rPr lang="es-MX" sz="3200" dirty="0"/>
              <a:t>FORMATO DE CEDULA PARA LA CONSTITUCION DEL COMITE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5B16F1-3A9D-40FA-8E0F-D0A793F5B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87055"/>
            <a:ext cx="3526971" cy="7228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042403-7636-4BE7-A2A7-B15586DFF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>
            <a:fillRect/>
          </a:stretch>
        </p:blipFill>
        <p:spPr>
          <a:xfrm>
            <a:off x="6918700" y="238397"/>
            <a:ext cx="1714500" cy="571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174A38-4A24-40A7-AFC4-12E43199FA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4" y="238397"/>
            <a:ext cx="1828800" cy="571500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11A31C51-1BBC-42D9-8FB6-8A70F2449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0" y="893224"/>
            <a:ext cx="3749040" cy="5662452"/>
          </a:xfrm>
        </p:spPr>
      </p:pic>
    </p:spTree>
    <p:extLst>
      <p:ext uri="{BB962C8B-B14F-4D97-AF65-F5344CB8AC3E}">
        <p14:creationId xmlns:p14="http://schemas.microsoft.com/office/powerpoint/2010/main" val="404079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CBCC3-60E3-483A-BDE6-F847DC18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07347"/>
            <a:ext cx="2792695" cy="4186106"/>
          </a:xfrm>
        </p:spPr>
        <p:txBody>
          <a:bodyPr>
            <a:normAutofit/>
          </a:bodyPr>
          <a:lstStyle/>
          <a:p>
            <a:r>
              <a:rPr lang="es-MX" sz="4000" dirty="0"/>
              <a:t>FORMATO DE MINUTA DE REUNION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4BBFF6-7B99-47C3-90EE-0EC3935C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87055"/>
            <a:ext cx="3526971" cy="7228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7782D5-C31A-4EC8-B869-5BCA56BF4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>
            <a:fillRect/>
          </a:stretch>
        </p:blipFill>
        <p:spPr>
          <a:xfrm>
            <a:off x="6918700" y="238397"/>
            <a:ext cx="1714500" cy="571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D851AD-2195-41EB-911D-90276A6FC5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4" y="238397"/>
            <a:ext cx="1828800" cy="571500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F5CEBD3-AA8E-4BDF-A109-E1E97F234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35516" y="1003990"/>
            <a:ext cx="3795025" cy="5615613"/>
          </a:xfrm>
        </p:spPr>
      </p:pic>
    </p:spTree>
    <p:extLst>
      <p:ext uri="{BB962C8B-B14F-4D97-AF65-F5344CB8AC3E}">
        <p14:creationId xmlns:p14="http://schemas.microsoft.com/office/powerpoint/2010/main" val="269443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5BC29-5646-4EA1-A0F3-C848C245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64" y="2046914"/>
            <a:ext cx="3078759" cy="3439486"/>
          </a:xfrm>
        </p:spPr>
        <p:txBody>
          <a:bodyPr>
            <a:normAutofit/>
          </a:bodyPr>
          <a:lstStyle/>
          <a:p>
            <a:r>
              <a:rPr lang="es-MX" sz="3600" dirty="0"/>
              <a:t>FORMATO DE FICHA TECNICO - FINANCIERA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22CB6B-6B47-41CE-93FE-C5BBBD55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87055"/>
            <a:ext cx="3526971" cy="7228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CA840E-DF81-418E-ADE4-1A8E0E4AB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>
            <a:fillRect/>
          </a:stretch>
        </p:blipFill>
        <p:spPr>
          <a:xfrm>
            <a:off x="6918700" y="238397"/>
            <a:ext cx="1714500" cy="571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9DC6B0-2A0F-4D3E-B6DF-F9553B43DA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4" y="238397"/>
            <a:ext cx="1828800" cy="571500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4BFE1949-5CBC-41BF-B2DB-B56F0FC16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53258" y="979610"/>
            <a:ext cx="4081900" cy="5372758"/>
          </a:xfrm>
        </p:spPr>
      </p:pic>
    </p:spTree>
    <p:extLst>
      <p:ext uri="{BB962C8B-B14F-4D97-AF65-F5344CB8AC3E}">
        <p14:creationId xmlns:p14="http://schemas.microsoft.com/office/powerpoint/2010/main" val="191085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3238C-BC22-492C-BD6D-A232413B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2978092"/>
            <a:ext cx="3464653" cy="2650921"/>
          </a:xfrm>
        </p:spPr>
        <p:txBody>
          <a:bodyPr>
            <a:noAutofit/>
          </a:bodyPr>
          <a:lstStyle/>
          <a:p>
            <a:r>
              <a:rPr lang="es-MX" sz="4000" dirty="0"/>
              <a:t>FORMATO DE INFORME MENSUAL DE AVANCES DE CS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1E4DF3-02F1-4EE6-B0C0-C3E3C86A9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87055"/>
            <a:ext cx="3526971" cy="7228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6E9D7A-F948-4456-9365-2A2E33A68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>
            <a:fillRect/>
          </a:stretch>
        </p:blipFill>
        <p:spPr>
          <a:xfrm>
            <a:off x="6918700" y="238397"/>
            <a:ext cx="1714500" cy="571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662DC3-8152-4B66-BD11-8EC53FBDBE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4" y="238397"/>
            <a:ext cx="1828800" cy="571500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B4BFDC5-D853-445D-BFB3-03D54F0DF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67170" y="932725"/>
            <a:ext cx="4266030" cy="5510017"/>
          </a:xfrm>
        </p:spPr>
      </p:pic>
    </p:spTree>
    <p:extLst>
      <p:ext uri="{BB962C8B-B14F-4D97-AF65-F5344CB8AC3E}">
        <p14:creationId xmlns:p14="http://schemas.microsoft.com/office/powerpoint/2010/main" val="40650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3238C-BC22-492C-BD6D-A232413B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2525086"/>
            <a:ext cx="3271706" cy="3456264"/>
          </a:xfrm>
        </p:spPr>
        <p:txBody>
          <a:bodyPr>
            <a:normAutofit/>
          </a:bodyPr>
          <a:lstStyle/>
          <a:p>
            <a:r>
              <a:rPr lang="es-MX" sz="4000" dirty="0"/>
              <a:t>FORMATO DE PRESENTACION DE DENUNCIA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1E4DF3-02F1-4EE6-B0C0-C3E3C86A9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87055"/>
            <a:ext cx="3526971" cy="7228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6E9D7A-F948-4456-9365-2A2E33A68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577"/>
          <a:stretch>
            <a:fillRect/>
          </a:stretch>
        </p:blipFill>
        <p:spPr>
          <a:xfrm>
            <a:off x="6918700" y="238397"/>
            <a:ext cx="1714500" cy="571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662DC3-8152-4B66-BD11-8EC53FBDBE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4" y="238397"/>
            <a:ext cx="1828800" cy="571500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4E26103-B084-4E87-B5BB-606E2F39E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66772" y="923475"/>
            <a:ext cx="3947385" cy="5464621"/>
          </a:xfrm>
        </p:spPr>
      </p:pic>
    </p:spTree>
    <p:extLst>
      <p:ext uri="{BB962C8B-B14F-4D97-AF65-F5344CB8AC3E}">
        <p14:creationId xmlns:p14="http://schemas.microsoft.com/office/powerpoint/2010/main" val="33665668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614</TotalTime>
  <Words>294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Century Gothic</vt:lpstr>
      <vt:lpstr>Retrospección</vt:lpstr>
      <vt:lpstr>Presentación de PowerPoint</vt:lpstr>
      <vt:lpstr>Capacitación a beneficiarios y  Comités de Contraloría Social</vt:lpstr>
      <vt:lpstr>Los temas centrales a preparar para esta capacitación son:</vt:lpstr>
      <vt:lpstr>FORMATO DE CEDULA PARA LA CONSTITUCION DEL COMITE</vt:lpstr>
      <vt:lpstr>FORMATO DE MINUTA DE REUNION</vt:lpstr>
      <vt:lpstr>FORMATO DE FICHA TECNICO - FINANCIERA</vt:lpstr>
      <vt:lpstr>FORMATO DE INFORME MENSUAL DE AVANCES DE CS</vt:lpstr>
      <vt:lpstr>FORMATO DE PRESENTACION DE DENUNCIA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Modernización del Sector Agua y Saneamiento</dc:title>
  <dc:creator>Anita Armengol</dc:creator>
  <cp:lastModifiedBy>cultura del agua</cp:lastModifiedBy>
  <cp:revision>28</cp:revision>
  <dcterms:created xsi:type="dcterms:W3CDTF">2018-05-14T16:14:25Z</dcterms:created>
  <dcterms:modified xsi:type="dcterms:W3CDTF">2021-02-15T21:06:53Z</dcterms:modified>
</cp:coreProperties>
</file>