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ustín Vélez" initials="AV" lastIdx="0" clrIdx="0">
    <p:extLst>
      <p:ext uri="{19B8F6BF-5375-455C-9EA6-DF929625EA0E}">
        <p15:presenceInfo xmlns:p15="http://schemas.microsoft.com/office/powerpoint/2012/main" userId="fcde0d30792f65f2" providerId="Windows Live"/>
      </p:ext>
    </p:extLst>
  </p:cmAuthor>
  <p:cmAuthor id="2" name="Admin" initials="A" lastIdx="1" clrIdx="1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0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530" y="72"/>
      </p:cViewPr>
      <p:guideLst>
        <p:guide orient="horz" pos="2137"/>
        <p:guide pos="2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87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50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07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585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64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04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978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98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53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22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98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7377E-7826-4A2B-B00E-615031599C75}" type="datetimeFigureOut">
              <a:rPr lang="es-MX" smtClean="0"/>
              <a:t>18/01/2023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12FC-6720-40E4-B9E1-1747D98596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259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soxialmedia.com/wp-content/uploads/2012/10/feedback-retroalimentacion-opinio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88" y="4669663"/>
            <a:ext cx="1246407" cy="121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255072" y="935716"/>
            <a:ext cx="6633868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200" b="1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¡CON TU OPINIÓN MEJORAMOS!</a:t>
            </a:r>
          </a:p>
        </p:txBody>
      </p:sp>
      <p:graphicFrame>
        <p:nvGraphicFramePr>
          <p:cNvPr id="9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196921"/>
              </p:ext>
            </p:extLst>
          </p:nvPr>
        </p:nvGraphicFramePr>
        <p:xfrm>
          <a:off x="508493" y="1638347"/>
          <a:ext cx="8127019" cy="3014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6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05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Nombre del establecimiento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Mes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Año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Número de</a:t>
                      </a: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 consultas durante el mes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Fecha</a:t>
                      </a: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  de publicación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80"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/          /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307">
                <a:tc rowSpan="3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latin typeface="Arial Narrow" panose="020B0606020202030204" pitchFamily="34" charset="0"/>
                        </a:rPr>
                        <a:t>Número</a:t>
                      </a:r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 de Solicitudes de Atención: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214">
                <a:tc v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Recibidas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Resueltas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Notificadas al usuario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55">
                <a:tc vMerge="1">
                  <a:txBody>
                    <a:bodyPr/>
                    <a:lstStyle/>
                    <a:p>
                      <a:pPr algn="l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870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 Narrow" panose="020B0606020202030204" pitchFamily="34" charset="0"/>
                        </a:rPr>
                        <a:t>             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Arial Narrow" panose="020B0606020202030204" pitchFamily="34" charset="0"/>
                        </a:rPr>
                        <a:t>             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Arial Narrow" panose="020B0606020202030204" pitchFamily="34" charset="0"/>
                        </a:rPr>
                        <a:t>             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87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Arial Narrow" panose="020B0606020202030204" pitchFamily="34" charset="0"/>
                        </a:rPr>
                        <a:t>Mejoras realizadas </a:t>
                      </a:r>
                      <a:r>
                        <a:rPr lang="es-MX" sz="1400" dirty="0">
                          <a:latin typeface="Arial Narrow" panose="020B0606020202030204" pitchFamily="34" charset="0"/>
                        </a:rPr>
                        <a:t>derivadas de las opiniones recibidas.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lang="en-US" sz="1400" dirty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058" name="Picture 10" descr="http://www.opinionclientes.com/wp-content/uploads/2012/03/opinion_clien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56" y="2617041"/>
            <a:ext cx="1879877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252409" y="4541625"/>
            <a:ext cx="5544390" cy="489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sz="2000" dirty="0"/>
              <a:t>ATENCIÓN A TU OPINIÓN 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718EDF73-F205-4CA1-867D-FC95BB370E56}"/>
              </a:ext>
            </a:extLst>
          </p:cNvPr>
          <p:cNvCxnSpPr/>
          <p:nvPr/>
        </p:nvCxnSpPr>
        <p:spPr>
          <a:xfrm flipH="1">
            <a:off x="3540096" y="3145611"/>
            <a:ext cx="1648046" cy="386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6FCAF8F-C6E4-4CC6-BE71-CAB18FD7292D}"/>
              </a:ext>
            </a:extLst>
          </p:cNvPr>
          <p:cNvCxnSpPr/>
          <p:nvPr/>
        </p:nvCxnSpPr>
        <p:spPr>
          <a:xfrm flipH="1">
            <a:off x="5263778" y="3140295"/>
            <a:ext cx="1648046" cy="386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9010C19D-A387-4FC3-8D48-2B1E534ABE66}"/>
              </a:ext>
            </a:extLst>
          </p:cNvPr>
          <p:cNvCxnSpPr/>
          <p:nvPr/>
        </p:nvCxnSpPr>
        <p:spPr>
          <a:xfrm flipH="1">
            <a:off x="6987461" y="3145611"/>
            <a:ext cx="1648046" cy="386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51581554-EC26-4E54-856B-165019E444D8}"/>
              </a:ext>
            </a:extLst>
          </p:cNvPr>
          <p:cNvCxnSpPr>
            <a:cxnSpLocks/>
          </p:cNvCxnSpPr>
          <p:nvPr/>
        </p:nvCxnSpPr>
        <p:spPr>
          <a:xfrm flipH="1">
            <a:off x="3522575" y="3591511"/>
            <a:ext cx="1698776" cy="5011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1458994-EE0F-4895-8E7C-5AA39A265FE6}"/>
              </a:ext>
            </a:extLst>
          </p:cNvPr>
          <p:cNvCxnSpPr>
            <a:cxnSpLocks/>
          </p:cNvCxnSpPr>
          <p:nvPr/>
        </p:nvCxnSpPr>
        <p:spPr>
          <a:xfrm flipH="1">
            <a:off x="5221351" y="3591511"/>
            <a:ext cx="1689350" cy="4985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8B9EDC5-B577-4803-BF84-6CF74CCD822A}"/>
              </a:ext>
            </a:extLst>
          </p:cNvPr>
          <p:cNvCxnSpPr>
            <a:cxnSpLocks/>
          </p:cNvCxnSpPr>
          <p:nvPr/>
        </p:nvCxnSpPr>
        <p:spPr>
          <a:xfrm flipH="1">
            <a:off x="6968274" y="3612929"/>
            <a:ext cx="1609665" cy="448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B212713-37A4-4385-A8BD-9D54E9ED826F}"/>
              </a:ext>
            </a:extLst>
          </p:cNvPr>
          <p:cNvSpPr txBox="1"/>
          <p:nvPr/>
        </p:nvSpPr>
        <p:spPr>
          <a:xfrm>
            <a:off x="5007935" y="3785184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%</a:t>
            </a:r>
            <a:endParaRPr lang="es-MX" sz="12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E8F6396-B36C-4C89-B2BE-E4F57AD06C21}"/>
              </a:ext>
            </a:extLst>
          </p:cNvPr>
          <p:cNvSpPr txBox="1"/>
          <p:nvPr/>
        </p:nvSpPr>
        <p:spPr>
          <a:xfrm>
            <a:off x="6616972" y="3837345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%</a:t>
            </a:r>
            <a:endParaRPr lang="es-MX" sz="12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EE4E5D7-A981-4F33-AB02-9B1D4C3B25A6}"/>
              </a:ext>
            </a:extLst>
          </p:cNvPr>
          <p:cNvSpPr txBox="1"/>
          <p:nvPr/>
        </p:nvSpPr>
        <p:spPr>
          <a:xfrm>
            <a:off x="8367423" y="3858287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%</a:t>
            </a:r>
            <a:endParaRPr lang="es-MX" sz="12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3CD2973-7D96-46FB-BF56-E44E3644D824}"/>
              </a:ext>
            </a:extLst>
          </p:cNvPr>
          <p:cNvSpPr txBox="1"/>
          <p:nvPr/>
        </p:nvSpPr>
        <p:spPr>
          <a:xfrm>
            <a:off x="340243" y="6260538"/>
            <a:ext cx="8580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Si presentaste una solicitud de atención en el buzón puedes preguntar sobre su seguimiento con Director de la unidad o el gestor de Calidad.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B430202-5FB0-6A93-3C7A-467F7E5A6AB6}"/>
              </a:ext>
            </a:extLst>
          </p:cNvPr>
          <p:cNvSpPr txBox="1"/>
          <p:nvPr/>
        </p:nvSpPr>
        <p:spPr>
          <a:xfrm>
            <a:off x="566061" y="3655906"/>
            <a:ext cx="1063234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400" b="1" dirty="0"/>
              <a:t>Clave Clues: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03D7242-3021-5423-2847-75B015DB1598}"/>
              </a:ext>
            </a:extLst>
          </p:cNvPr>
          <p:cNvSpPr txBox="1"/>
          <p:nvPr/>
        </p:nvSpPr>
        <p:spPr>
          <a:xfrm>
            <a:off x="4200379" y="3574725"/>
            <a:ext cx="30328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/>
              <a:t>%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2C3318D-0D3E-48E9-8D94-3430F86E842D}"/>
              </a:ext>
            </a:extLst>
          </p:cNvPr>
          <p:cNvSpPr txBox="1"/>
          <p:nvPr/>
        </p:nvSpPr>
        <p:spPr>
          <a:xfrm>
            <a:off x="6036064" y="3574725"/>
            <a:ext cx="30328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/>
              <a:t>%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291919B-ACCF-D8F2-2DC5-717D379F36BA}"/>
              </a:ext>
            </a:extLst>
          </p:cNvPr>
          <p:cNvSpPr txBox="1"/>
          <p:nvPr/>
        </p:nvSpPr>
        <p:spPr>
          <a:xfrm>
            <a:off x="7400794" y="3612929"/>
            <a:ext cx="30328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/>
              <a:t>%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18CA4E3-661B-6DDD-74A5-B0D2EF6B9CA2}"/>
              </a:ext>
            </a:extLst>
          </p:cNvPr>
          <p:cNvSpPr txBox="1"/>
          <p:nvPr/>
        </p:nvSpPr>
        <p:spPr>
          <a:xfrm>
            <a:off x="1732922" y="4752051"/>
            <a:ext cx="1596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Folios Resueltos: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6EB1D88-3AF2-682A-0892-DDCF9402AE98}"/>
              </a:ext>
            </a:extLst>
          </p:cNvPr>
          <p:cNvCxnSpPr>
            <a:cxnSpLocks/>
          </p:cNvCxnSpPr>
          <p:nvPr/>
        </p:nvCxnSpPr>
        <p:spPr>
          <a:xfrm>
            <a:off x="1645920" y="5275938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23FCCE2-C618-AC86-F633-84A36E313CA3}"/>
              </a:ext>
            </a:extLst>
          </p:cNvPr>
          <p:cNvCxnSpPr/>
          <p:nvPr/>
        </p:nvCxnSpPr>
        <p:spPr>
          <a:xfrm>
            <a:off x="1648695" y="5494838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F43CE0C0-AC8A-A487-3862-67DE40563273}"/>
              </a:ext>
            </a:extLst>
          </p:cNvPr>
          <p:cNvCxnSpPr/>
          <p:nvPr/>
        </p:nvCxnSpPr>
        <p:spPr>
          <a:xfrm>
            <a:off x="1648695" y="5727588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F7BFF2-5780-7257-D894-5F71710357CF}"/>
              </a:ext>
            </a:extLst>
          </p:cNvPr>
          <p:cNvCxnSpPr/>
          <p:nvPr/>
        </p:nvCxnSpPr>
        <p:spPr>
          <a:xfrm>
            <a:off x="1632070" y="5960361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n 28">
            <a:extLst>
              <a:ext uri="{FF2B5EF4-FFF2-40B4-BE49-F238E27FC236}">
                <a16:creationId xmlns:a16="http://schemas.microsoft.com/office/drawing/2014/main" id="{3CCDE3C4-468E-3F7F-15A1-4E38F73D3E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31"/>
          <a:stretch/>
        </p:blipFill>
        <p:spPr bwMode="auto">
          <a:xfrm>
            <a:off x="280841" y="263826"/>
            <a:ext cx="7608087" cy="6877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87E1AA5A-BBB7-5D01-9C43-A34675B3DC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849" y="236240"/>
            <a:ext cx="742950" cy="742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8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soxialmedia.com/wp-content/uploads/2012/10/feedback-retroalimentacion-opinio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88" y="4669663"/>
            <a:ext cx="1246407" cy="121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255072" y="935716"/>
            <a:ext cx="6633868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200" b="1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¡CON TU OPINIÓN MEJORAMOS!</a:t>
            </a:r>
          </a:p>
        </p:txBody>
      </p:sp>
      <p:graphicFrame>
        <p:nvGraphicFramePr>
          <p:cNvPr id="9" name="1 Tabla"/>
          <p:cNvGraphicFramePr>
            <a:graphicFrameLocks noGrp="1"/>
          </p:cNvGraphicFramePr>
          <p:nvPr/>
        </p:nvGraphicFramePr>
        <p:xfrm>
          <a:off x="508493" y="1638347"/>
          <a:ext cx="8127019" cy="3014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26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0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05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Nombre del establecimiento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Mes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Año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Número de</a:t>
                      </a: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 consultas durante el mes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Fecha</a:t>
                      </a:r>
                      <a:r>
                        <a:rPr lang="es-MX" sz="1400" b="1" baseline="0" dirty="0">
                          <a:effectLst/>
                          <a:latin typeface="Arial Narrow" panose="020B0606020202030204" pitchFamily="34" charset="0"/>
                        </a:rPr>
                        <a:t>  de publicación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80"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b="1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effectLst/>
                          <a:latin typeface="Arial Narrow" panose="020B0606020202030204" pitchFamily="34" charset="0"/>
                        </a:rPr>
                        <a:t>/          /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307">
                <a:tc rowSpan="3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latin typeface="Arial Narrow" panose="020B0606020202030204" pitchFamily="34" charset="0"/>
                        </a:rPr>
                        <a:t>Número</a:t>
                      </a:r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 de Solicitudes de Atención: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214">
                <a:tc v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Recibidas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Resueltas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baseline="0" dirty="0">
                          <a:latin typeface="Arial Narrow" panose="020B0606020202030204" pitchFamily="34" charset="0"/>
                        </a:rPr>
                        <a:t>Notificadas al usuario</a:t>
                      </a:r>
                      <a:endParaRPr lang="es-MX" sz="1400" b="1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55">
                <a:tc vMerge="1">
                  <a:txBody>
                    <a:bodyPr/>
                    <a:lstStyle/>
                    <a:p>
                      <a:pPr algn="l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870">
                <a:tc>
                  <a:txBody>
                    <a:bodyPr/>
                    <a:lstStyle/>
                    <a:p>
                      <a:pPr algn="ctr"/>
                      <a:endParaRPr lang="es-MX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Arial Narrow" panose="020B0606020202030204" pitchFamily="34" charset="0"/>
                        </a:rPr>
                        <a:t>             </a:t>
                      </a:r>
                      <a:endParaRPr lang="en-US" sz="12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Arial Narrow" panose="020B0606020202030204" pitchFamily="34" charset="0"/>
                        </a:rPr>
                        <a:t>             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Arial Narrow" panose="020B0606020202030204" pitchFamily="34" charset="0"/>
                        </a:rPr>
                        <a:t>             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87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Arial Narrow" panose="020B0606020202030204" pitchFamily="34" charset="0"/>
                        </a:rPr>
                        <a:t>Mejoras realizadas </a:t>
                      </a:r>
                      <a:r>
                        <a:rPr lang="es-MX" sz="1400" dirty="0">
                          <a:latin typeface="Arial Narrow" panose="020B0606020202030204" pitchFamily="34" charset="0"/>
                        </a:rPr>
                        <a:t>derivadas de las opiniones recibidas.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lang="en-US" sz="1400" dirty="0">
                        <a:latin typeface="Arial Narrow" panose="020B0606020202030204" pitchFamily="34" charset="0"/>
                      </a:endParaRPr>
                    </a:p>
                    <a:p>
                      <a:pPr algn="l"/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058" name="Picture 10" descr="http://www.opinionclientes.com/wp-content/uploads/2012/03/opinion_client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356" y="2617041"/>
            <a:ext cx="1879877" cy="92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3252409" y="4541625"/>
            <a:ext cx="5544390" cy="489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altLang="es-MX" sz="2000" dirty="0"/>
              <a:t>ATENCIÓN A TU OPINIÓN 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718EDF73-F205-4CA1-867D-FC95BB370E56}"/>
              </a:ext>
            </a:extLst>
          </p:cNvPr>
          <p:cNvCxnSpPr/>
          <p:nvPr/>
        </p:nvCxnSpPr>
        <p:spPr>
          <a:xfrm flipH="1">
            <a:off x="3540096" y="3145611"/>
            <a:ext cx="1648046" cy="386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6FCAF8F-C6E4-4CC6-BE71-CAB18FD7292D}"/>
              </a:ext>
            </a:extLst>
          </p:cNvPr>
          <p:cNvCxnSpPr/>
          <p:nvPr/>
        </p:nvCxnSpPr>
        <p:spPr>
          <a:xfrm flipH="1">
            <a:off x="5263778" y="3140295"/>
            <a:ext cx="1648046" cy="386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9010C19D-A387-4FC3-8D48-2B1E534ABE66}"/>
              </a:ext>
            </a:extLst>
          </p:cNvPr>
          <p:cNvCxnSpPr/>
          <p:nvPr/>
        </p:nvCxnSpPr>
        <p:spPr>
          <a:xfrm flipH="1">
            <a:off x="6987461" y="3145611"/>
            <a:ext cx="1648046" cy="386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51581554-EC26-4E54-856B-165019E444D8}"/>
              </a:ext>
            </a:extLst>
          </p:cNvPr>
          <p:cNvCxnSpPr>
            <a:cxnSpLocks/>
          </p:cNvCxnSpPr>
          <p:nvPr/>
        </p:nvCxnSpPr>
        <p:spPr>
          <a:xfrm flipH="1">
            <a:off x="3522575" y="3591511"/>
            <a:ext cx="1698776" cy="5011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21458994-EE0F-4895-8E7C-5AA39A265FE6}"/>
              </a:ext>
            </a:extLst>
          </p:cNvPr>
          <p:cNvCxnSpPr>
            <a:cxnSpLocks/>
          </p:cNvCxnSpPr>
          <p:nvPr/>
        </p:nvCxnSpPr>
        <p:spPr>
          <a:xfrm flipH="1">
            <a:off x="5221351" y="3591511"/>
            <a:ext cx="1689350" cy="4985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8B9EDC5-B577-4803-BF84-6CF74CCD822A}"/>
              </a:ext>
            </a:extLst>
          </p:cNvPr>
          <p:cNvCxnSpPr>
            <a:cxnSpLocks/>
          </p:cNvCxnSpPr>
          <p:nvPr/>
        </p:nvCxnSpPr>
        <p:spPr>
          <a:xfrm flipH="1">
            <a:off x="6968274" y="3612929"/>
            <a:ext cx="1609665" cy="4488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B212713-37A4-4385-A8BD-9D54E9ED826F}"/>
              </a:ext>
            </a:extLst>
          </p:cNvPr>
          <p:cNvSpPr txBox="1"/>
          <p:nvPr/>
        </p:nvSpPr>
        <p:spPr>
          <a:xfrm>
            <a:off x="5007935" y="3785184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%</a:t>
            </a:r>
            <a:endParaRPr lang="es-MX" sz="1200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E8F6396-B36C-4C89-B2BE-E4F57AD06C21}"/>
              </a:ext>
            </a:extLst>
          </p:cNvPr>
          <p:cNvSpPr txBox="1"/>
          <p:nvPr/>
        </p:nvSpPr>
        <p:spPr>
          <a:xfrm>
            <a:off x="6616972" y="3837345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%</a:t>
            </a:r>
            <a:endParaRPr lang="es-MX" sz="12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EE4E5D7-A981-4F33-AB02-9B1D4C3B25A6}"/>
              </a:ext>
            </a:extLst>
          </p:cNvPr>
          <p:cNvSpPr txBox="1"/>
          <p:nvPr/>
        </p:nvSpPr>
        <p:spPr>
          <a:xfrm>
            <a:off x="8367423" y="3858287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%</a:t>
            </a:r>
            <a:endParaRPr lang="es-MX" sz="12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3CD2973-7D96-46FB-BF56-E44E3644D824}"/>
              </a:ext>
            </a:extLst>
          </p:cNvPr>
          <p:cNvSpPr txBox="1"/>
          <p:nvPr/>
        </p:nvSpPr>
        <p:spPr>
          <a:xfrm>
            <a:off x="340243" y="6260538"/>
            <a:ext cx="8580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Si presentaste una solicitud de atención en el buzón puedes preguntar sobre su seguimiento con Director de la unidad o el gestor de Calidad.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B430202-5FB0-6A93-3C7A-467F7E5A6AB6}"/>
              </a:ext>
            </a:extLst>
          </p:cNvPr>
          <p:cNvSpPr txBox="1"/>
          <p:nvPr/>
        </p:nvSpPr>
        <p:spPr>
          <a:xfrm>
            <a:off x="566061" y="3655906"/>
            <a:ext cx="1063234" cy="30777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400" b="1" dirty="0"/>
              <a:t>Clave Clues: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03D7242-3021-5423-2847-75B015DB1598}"/>
              </a:ext>
            </a:extLst>
          </p:cNvPr>
          <p:cNvSpPr txBox="1"/>
          <p:nvPr/>
        </p:nvSpPr>
        <p:spPr>
          <a:xfrm>
            <a:off x="4200379" y="3574725"/>
            <a:ext cx="30328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/>
              <a:t>%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2C3318D-0D3E-48E9-8D94-3430F86E842D}"/>
              </a:ext>
            </a:extLst>
          </p:cNvPr>
          <p:cNvSpPr txBox="1"/>
          <p:nvPr/>
        </p:nvSpPr>
        <p:spPr>
          <a:xfrm>
            <a:off x="6036064" y="3574725"/>
            <a:ext cx="30328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/>
              <a:t>%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291919B-ACCF-D8F2-2DC5-717D379F36BA}"/>
              </a:ext>
            </a:extLst>
          </p:cNvPr>
          <p:cNvSpPr txBox="1"/>
          <p:nvPr/>
        </p:nvSpPr>
        <p:spPr>
          <a:xfrm>
            <a:off x="7400794" y="3612929"/>
            <a:ext cx="30328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00" dirty="0"/>
              <a:t>%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18CA4E3-661B-6DDD-74A5-B0D2EF6B9CA2}"/>
              </a:ext>
            </a:extLst>
          </p:cNvPr>
          <p:cNvSpPr txBox="1"/>
          <p:nvPr/>
        </p:nvSpPr>
        <p:spPr>
          <a:xfrm>
            <a:off x="1732922" y="4752051"/>
            <a:ext cx="1596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Folios Resueltos: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6EB1D88-3AF2-682A-0892-DDCF9402AE98}"/>
              </a:ext>
            </a:extLst>
          </p:cNvPr>
          <p:cNvCxnSpPr>
            <a:cxnSpLocks/>
          </p:cNvCxnSpPr>
          <p:nvPr/>
        </p:nvCxnSpPr>
        <p:spPr>
          <a:xfrm>
            <a:off x="1645920" y="5275938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23FCCE2-C618-AC86-F633-84A36E313CA3}"/>
              </a:ext>
            </a:extLst>
          </p:cNvPr>
          <p:cNvCxnSpPr/>
          <p:nvPr/>
        </p:nvCxnSpPr>
        <p:spPr>
          <a:xfrm>
            <a:off x="1648695" y="5494838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F43CE0C0-AC8A-A487-3862-67DE40563273}"/>
              </a:ext>
            </a:extLst>
          </p:cNvPr>
          <p:cNvCxnSpPr/>
          <p:nvPr/>
        </p:nvCxnSpPr>
        <p:spPr>
          <a:xfrm>
            <a:off x="1648695" y="5727588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EDF7BFF2-5780-7257-D894-5F71710357CF}"/>
              </a:ext>
            </a:extLst>
          </p:cNvPr>
          <p:cNvCxnSpPr/>
          <p:nvPr/>
        </p:nvCxnSpPr>
        <p:spPr>
          <a:xfrm>
            <a:off x="1632070" y="5960361"/>
            <a:ext cx="1334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n 28">
            <a:extLst>
              <a:ext uri="{FF2B5EF4-FFF2-40B4-BE49-F238E27FC236}">
                <a16:creationId xmlns:a16="http://schemas.microsoft.com/office/drawing/2014/main" id="{3CCDE3C4-468E-3F7F-15A1-4E38F73D3E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931"/>
          <a:stretch/>
        </p:blipFill>
        <p:spPr bwMode="auto">
          <a:xfrm>
            <a:off x="280841" y="263826"/>
            <a:ext cx="7608087" cy="6877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87E1AA5A-BBB7-5D01-9C43-A34675B3DC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849" y="236240"/>
            <a:ext cx="742950" cy="742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0910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</TotalTime>
  <Words>170</Words>
  <Application>Microsoft Office PowerPoint</Application>
  <PresentationFormat>Carta (216 x 279 mm)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Agustín Vélez</dc:creator>
  <cp:lastModifiedBy>Admin</cp:lastModifiedBy>
  <cp:revision>30</cp:revision>
  <cp:lastPrinted>2023-01-18T13:14:53Z</cp:lastPrinted>
  <dcterms:created xsi:type="dcterms:W3CDTF">2014-07-15T17:45:03Z</dcterms:created>
  <dcterms:modified xsi:type="dcterms:W3CDTF">2023-01-18T13:16:28Z</dcterms:modified>
</cp:coreProperties>
</file>