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27"/>
    <a:srgbClr val="7E002A"/>
    <a:srgbClr val="8E002F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45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43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17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92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83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05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6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3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73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36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98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D366-CADF-4EFE-97AC-91AEDC4634DC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ECD3-F9DB-4F18-AF2A-4AAB57C151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9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DE4BE8-0D5B-4868-88E7-8854CBE97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017947-66EC-4615-988C-B777A0EDB1E2}"/>
              </a:ext>
            </a:extLst>
          </p:cNvPr>
          <p:cNvSpPr txBox="1"/>
          <p:nvPr/>
        </p:nvSpPr>
        <p:spPr>
          <a:xfrm>
            <a:off x="6241775" y="5314122"/>
            <a:ext cx="2106667" cy="261610"/>
          </a:xfrm>
          <a:prstGeom prst="rect">
            <a:avLst/>
          </a:prstGeom>
          <a:solidFill>
            <a:srgbClr val="74002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Ciudad de México, Enero de 2020</a:t>
            </a:r>
          </a:p>
        </p:txBody>
      </p:sp>
    </p:spTree>
    <p:extLst>
      <p:ext uri="{BB962C8B-B14F-4D97-AF65-F5344CB8AC3E}">
        <p14:creationId xmlns:p14="http://schemas.microsoft.com/office/powerpoint/2010/main" val="181469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91E540-F743-469F-9B4C-801211054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540662-3172-4814-9170-912E8F7381F1}"/>
              </a:ext>
            </a:extLst>
          </p:cNvPr>
          <p:cNvSpPr/>
          <p:nvPr/>
        </p:nvSpPr>
        <p:spPr>
          <a:xfrm>
            <a:off x="2298787" y="2967335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  R  A  C  I  A  S</a:t>
            </a:r>
          </a:p>
        </p:txBody>
      </p:sp>
    </p:spTree>
    <p:extLst>
      <p:ext uri="{BB962C8B-B14F-4D97-AF65-F5344CB8AC3E}">
        <p14:creationId xmlns:p14="http://schemas.microsoft.com/office/powerpoint/2010/main" val="313645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78C1DB-6FA3-4059-AAEE-B4C5D0075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428396-66E6-4EF1-94B8-37A58AE6F800}"/>
              </a:ext>
            </a:extLst>
          </p:cNvPr>
          <p:cNvSpPr txBox="1"/>
          <p:nvPr/>
        </p:nvSpPr>
        <p:spPr>
          <a:xfrm>
            <a:off x="596347" y="1961322"/>
            <a:ext cx="429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AAFD1E-1DC8-4E2E-9A99-E8B07A756C03}"/>
              </a:ext>
            </a:extLst>
          </p:cNvPr>
          <p:cNvSpPr txBox="1"/>
          <p:nvPr/>
        </p:nvSpPr>
        <p:spPr>
          <a:xfrm>
            <a:off x="596347" y="3584714"/>
            <a:ext cx="429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2.-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50511C-1DB4-4401-A22B-B7BED06D2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248150"/>
            <a:ext cx="52197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2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789ACA-E7B9-46BA-A633-34E58BCB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5C6DD3-B6EC-419F-941E-4CD89FFA3C6B}"/>
              </a:ext>
            </a:extLst>
          </p:cNvPr>
          <p:cNvSpPr txBox="1"/>
          <p:nvPr/>
        </p:nvSpPr>
        <p:spPr>
          <a:xfrm>
            <a:off x="530086" y="901148"/>
            <a:ext cx="429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3.-</a:t>
            </a:r>
          </a:p>
        </p:txBody>
      </p:sp>
    </p:spTree>
    <p:extLst>
      <p:ext uri="{BB962C8B-B14F-4D97-AF65-F5344CB8AC3E}">
        <p14:creationId xmlns:p14="http://schemas.microsoft.com/office/powerpoint/2010/main" val="305608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BAD12B-6E06-47DE-8926-96593411C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23604C-88CB-4E5F-94D3-AFF5A3DB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3F1DB3-0E96-42DC-8AF6-7407FCC7E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DA129A-401F-4C66-B9AE-9EDB9C64F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CA614F-AF25-4B0F-B648-CCE4A83E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2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B1CBB4-4E46-4ED2-B1F6-1A0FBF76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8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20</Words>
  <Application>Microsoft Office PowerPoint</Application>
  <PresentationFormat>Presentación en pantalla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 Oax</dc:creator>
  <cp:lastModifiedBy>Informatica Oax</cp:lastModifiedBy>
  <cp:revision>4</cp:revision>
  <dcterms:created xsi:type="dcterms:W3CDTF">2020-02-05T23:10:02Z</dcterms:created>
  <dcterms:modified xsi:type="dcterms:W3CDTF">2020-02-05T23:48:55Z</dcterms:modified>
</cp:coreProperties>
</file>