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307" r:id="rId3"/>
    <p:sldId id="306" r:id="rId4"/>
    <p:sldId id="308" r:id="rId5"/>
    <p:sldId id="309" r:id="rId6"/>
    <p:sldId id="310" r:id="rId7"/>
    <p:sldId id="311" r:id="rId8"/>
  </p:sldIdLst>
  <p:sldSz cx="9144000" cy="6858000" type="screen4x3"/>
  <p:notesSz cx="7053263" cy="93091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66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2AC2656E-BF36-4BCC-9926-7C8CD16E0EDF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3638"/>
            <a:ext cx="4189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25FF8AC6-F48B-40BB-B230-F3927A3676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3308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F8AC6-F48B-40BB-B230-F3927A3676BD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0748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F8AC6-F48B-40BB-B230-F3927A3676BD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2813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611241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803078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6180542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003944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5398587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944302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4660403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215703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9672461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035265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627783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6DF81-4308-4268-855F-D452F9307832}" type="datetimeFigureOut">
              <a:rPr lang="es-MX" smtClean="0"/>
              <a:t>10/09/2019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3E0DC-B2FC-4CBE-A3D5-3771475876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8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9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3737" cy="6858000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192815" y="1340416"/>
            <a:ext cx="7046408" cy="46166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COORDINACIÓN DE SERVICIOS EDUCATIVOS</a:t>
            </a:r>
            <a:endParaRPr lang="es-MX" sz="24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39555" y="2348880"/>
            <a:ext cx="835292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UNIDAD DE LOGÍSTICA </a:t>
            </a:r>
          </a:p>
          <a:p>
            <a:pPr algn="ctr"/>
            <a:r>
              <a:rPr lang="es-MX" sz="2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 FORTALECIMIENTO ADMINISTRATIVO</a:t>
            </a:r>
            <a:endParaRPr lang="es-MX" sz="24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4 Título"/>
          <p:cNvSpPr txBox="1">
            <a:spLocks/>
          </p:cNvSpPr>
          <p:nvPr/>
        </p:nvSpPr>
        <p:spPr>
          <a:xfrm>
            <a:off x="829819" y="371703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b="1" dirty="0">
                <a:solidFill>
                  <a:srgbClr val="CC0000"/>
                </a:solidFill>
                <a:latin typeface="Arial Narrow"/>
                <a:ea typeface="Calibri"/>
                <a:cs typeface="+mn-cs"/>
              </a:rPr>
              <a:t>“MANUAL PARA LA PLANEACIÓN, PROGRAMACIÓN, DISTRIBUCIÓN, CONTROL Y SEGUIMIENTO DE LOS MATERIALES MODULARES”</a:t>
            </a:r>
            <a:endParaRPr lang="es-MX" sz="2800" dirty="0">
              <a:solidFill>
                <a:srgbClr val="CC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6241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9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37" y="0"/>
            <a:ext cx="9153737" cy="6858000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827584" y="1874728"/>
            <a:ext cx="79208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b="1" dirty="0" smtClean="0">
                <a:latin typeface="Arial Narrow"/>
                <a:ea typeface="Calibri"/>
              </a:rPr>
              <a:t>El “</a:t>
            </a:r>
            <a:r>
              <a:rPr lang="es-MX" sz="2800" b="1" dirty="0"/>
              <a:t>MANUAL PARA LA PLANEACIÓN, PROGRAMACIÓN, DISTRIBUCIÓN, CONTROL Y SEGUIMIENTO DE LOS MATERIALES </a:t>
            </a:r>
            <a:r>
              <a:rPr lang="es-MX" sz="2800" b="1" dirty="0" smtClean="0"/>
              <a:t>MODULARES</a:t>
            </a:r>
            <a:r>
              <a:rPr lang="es-MX" sz="2800" b="1" dirty="0" smtClean="0">
                <a:latin typeface="Arial Narrow"/>
                <a:ea typeface="Calibri"/>
              </a:rPr>
              <a:t>”, se </a:t>
            </a:r>
            <a:r>
              <a:rPr lang="es-MX" sz="2800" b="1" dirty="0">
                <a:latin typeface="Arial Narrow"/>
                <a:ea typeface="Calibri"/>
              </a:rPr>
              <a:t>elaboró a partir de la Metodología establecida para estos procedimientos por la Dirección de Planeación, Administración y Evaluación del Instituto Nacional para la Educación de los Adultos. </a:t>
            </a:r>
            <a:endParaRPr lang="es-MX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7594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9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37" y="0"/>
            <a:ext cx="9153737" cy="6858000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786800" y="1659285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b="1" dirty="0" smtClean="0">
                <a:latin typeface="Arial Narrow" pitchFamily="34" charset="0"/>
              </a:rPr>
              <a:t>Este documento contempla los Lineamientos Normativos que regulan los procesos Institucionales para la Planeación, Programación, Distribución, vinculación, Control y Seguimiento de los materiales modulares (material didáctico para el educando).</a:t>
            </a:r>
            <a:endParaRPr lang="es-MX" sz="32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5304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9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8335" y="256674"/>
            <a:ext cx="9153737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130" y="1628800"/>
            <a:ext cx="8354055" cy="498338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8520" y="980728"/>
            <a:ext cx="8673922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096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9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8335" y="256674"/>
            <a:ext cx="9153737" cy="6858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8520" y="980728"/>
            <a:ext cx="8673922" cy="749873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0" y="1844824"/>
            <a:ext cx="8565402" cy="487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MX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 GENERAL:</a:t>
            </a:r>
            <a:endParaRPr lang="es-MX" sz="28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28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28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Fortalecer </a:t>
            </a:r>
            <a:r>
              <a:rPr lang="es-MX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procesos de Planeación, Programación, Distribución, Vinculación. Control y Seguimiento de los materiales modulares en las Coordinaciones de Zona, con la finalidad de generar una racionalización, un uso y un aprovechamiento más eficiente de estos, asegurando para ello su entrega en tiempo y en forma a los educandos.</a:t>
            </a:r>
            <a:endParaRPr lang="es-MX" sz="28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28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174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9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8335" y="256674"/>
            <a:ext cx="9153737" cy="6858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8520" y="980728"/>
            <a:ext cx="8673922" cy="749873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-54260" y="1719329"/>
            <a:ext cx="8565402" cy="5790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MX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OBJETIVOS PARTICULARES:</a:t>
            </a:r>
            <a:endParaRPr lang="es-MX" sz="2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MX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s-MX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Fortalecer los procedimientos de Planeación y Programación del material modular, elaborados por las Coordinaciones de Zona.</a:t>
            </a:r>
            <a:endParaRPr lang="es-MX" sz="20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20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MX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Fortalecer los procedimientos de Distribución, Control, Vinculación y Seguimiento de los materiales modulares en las Coordinaciones de Zona.</a:t>
            </a:r>
            <a:endParaRPr lang="es-MX" sz="20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20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s-MX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Proporcionar lineamientos normativos al Coordinador de Zona, a las figuras administrativas y operativas de las Coordinaciones de Zona que participan con responsabilidades en los procedimientos mencionados para su aplicación y desarrollo eficiente</a:t>
            </a:r>
            <a:r>
              <a:rPr lang="es-MX" sz="24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MX" sz="2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MX" sz="28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28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237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9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8335" y="256674"/>
            <a:ext cx="9153737" cy="6858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8520" y="980728"/>
            <a:ext cx="8673922" cy="749873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-54260" y="1556792"/>
            <a:ext cx="8565402" cy="7702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MX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OBJETIVOS PARTICULARES</a:t>
            </a:r>
            <a:r>
              <a:rPr lang="es-MX" sz="20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s-MX" sz="2000" dirty="0" smtClean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MX" sz="2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s-MX" sz="2000" b="1" dirty="0" err="1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Eficientar</a:t>
            </a:r>
            <a:r>
              <a:rPr lang="es-MX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control de las salidas del almacén, así como la distribución y entrega del material modular a los Técnicos Docentes y asesores garantizando con ello que los educandos reciban su material modular en con oportunidad</a:t>
            </a:r>
            <a:r>
              <a:rPr lang="es-MX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s-MX" sz="20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s-MX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Garantizar </a:t>
            </a:r>
            <a:r>
              <a:rPr lang="es-MX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vinculación en el S.A.S.A. OL (registro en los archivos electrónicos del educando) del material modular que el educando ya recibió y tiene en estudio.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s-MX" sz="20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s-MX" sz="2000" b="1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Establecer </a:t>
            </a:r>
            <a:r>
              <a:rPr lang="es-MX" sz="20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mecanismo de seguimiento a la distribución, comprobación y vinculación del material modular que es entregado al Técnico Docente para que este a su vez, entregue al asesor y/o a los educandos, utilizando los formatos elaborados y establecidos para este fin.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s-MX" sz="2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s-MX" sz="2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s-MX" sz="2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MX" sz="28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28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MX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17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255</Words>
  <Application>Microsoft Office PowerPoint</Application>
  <PresentationFormat>Presentación en pantalla (4:3)</PresentationFormat>
  <Paragraphs>36</Paragraphs>
  <Slides>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usuario</cp:lastModifiedBy>
  <cp:revision>84</cp:revision>
  <cp:lastPrinted>2017-04-19T19:05:57Z</cp:lastPrinted>
  <dcterms:created xsi:type="dcterms:W3CDTF">2017-02-08T20:06:46Z</dcterms:created>
  <dcterms:modified xsi:type="dcterms:W3CDTF">2019-09-10T17:21:03Z</dcterms:modified>
</cp:coreProperties>
</file>