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304" r:id="rId2"/>
    <p:sldId id="320" r:id="rId3"/>
    <p:sldId id="316" r:id="rId4"/>
    <p:sldId id="317" r:id="rId5"/>
    <p:sldId id="318" r:id="rId6"/>
    <p:sldId id="322" r:id="rId7"/>
    <p:sldId id="319" r:id="rId8"/>
    <p:sldId id="321" r:id="rId9"/>
  </p:sldIdLst>
  <p:sldSz cx="9144000" cy="6858000" type="screen4x3"/>
  <p:notesSz cx="7053263" cy="93091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6D48D6E3-3A3C-4A3D-93EF-DB58125CAFFD}">
          <p14:sldIdLst>
            <p14:sldId id="304"/>
            <p14:sldId id="320"/>
            <p14:sldId id="316"/>
            <p14:sldId id="317"/>
            <p14:sldId id="318"/>
            <p14:sldId id="322"/>
            <p14:sldId id="319"/>
            <p14:sldId id="321"/>
          </p14:sldIdLst>
        </p14:section>
        <p14:section name="Sección sin título" id="{FB663B4B-9869-4429-AEB8-E0EB8863A1A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CC"/>
    <a:srgbClr val="6600FF"/>
    <a:srgbClr val="CC0000"/>
    <a:srgbClr val="99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Estilo claro 2 - Acento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C7853C-536D-4A76-A0AE-DD22124D55A5}" styleName="Estilo temático 1 - Énfasis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DA37D80-6434-44D0-A028-1B22A696006F}" styleName="Estilo claro 3 - Acento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799B23B-EC83-4686-B30A-512413B5E67A}" styleName="Estilo claro 3 - Acento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56414" cy="467072"/>
          </a:xfrm>
          <a:prstGeom prst="rect">
            <a:avLst/>
          </a:prstGeom>
        </p:spPr>
        <p:txBody>
          <a:bodyPr vert="horz" lIns="93497" tIns="46749" rIns="93497" bIns="46749" rtlCol="0"/>
          <a:lstStyle>
            <a:lvl1pPr algn="l">
              <a:defRPr sz="1200"/>
            </a:lvl1pPr>
          </a:lstStyle>
          <a:p>
            <a:endParaRPr lang="es-MX"/>
          </a:p>
        </p:txBody>
      </p:sp>
      <p:sp>
        <p:nvSpPr>
          <p:cNvPr id="3" name="Marcador de fecha 2"/>
          <p:cNvSpPr>
            <a:spLocks noGrp="1"/>
          </p:cNvSpPr>
          <p:nvPr>
            <p:ph type="dt" idx="1"/>
          </p:nvPr>
        </p:nvSpPr>
        <p:spPr>
          <a:xfrm>
            <a:off x="3995217" y="0"/>
            <a:ext cx="3056414" cy="467072"/>
          </a:xfrm>
          <a:prstGeom prst="rect">
            <a:avLst/>
          </a:prstGeom>
        </p:spPr>
        <p:txBody>
          <a:bodyPr vert="horz" lIns="93497" tIns="46749" rIns="93497" bIns="46749" rtlCol="0"/>
          <a:lstStyle>
            <a:lvl1pPr algn="r">
              <a:defRPr sz="1200"/>
            </a:lvl1pPr>
          </a:lstStyle>
          <a:p>
            <a:fld id="{2AC2656E-BF36-4BCC-9926-7C8CD16E0EDF}" type="datetimeFigureOut">
              <a:rPr lang="es-MX" smtClean="0"/>
              <a:t>06/02/2020</a:t>
            </a:fld>
            <a:endParaRPr lang="es-MX"/>
          </a:p>
        </p:txBody>
      </p:sp>
      <p:sp>
        <p:nvSpPr>
          <p:cNvPr id="4" name="Marcador de imagen de diapositiva 3"/>
          <p:cNvSpPr>
            <a:spLocks noGrp="1" noRot="1" noChangeAspect="1"/>
          </p:cNvSpPr>
          <p:nvPr>
            <p:ph type="sldImg" idx="2"/>
          </p:nvPr>
        </p:nvSpPr>
        <p:spPr>
          <a:xfrm>
            <a:off x="1431925" y="1163638"/>
            <a:ext cx="4189413" cy="3141662"/>
          </a:xfrm>
          <a:prstGeom prst="rect">
            <a:avLst/>
          </a:prstGeom>
          <a:noFill/>
          <a:ln w="12700">
            <a:solidFill>
              <a:prstClr val="black"/>
            </a:solidFill>
          </a:ln>
        </p:spPr>
        <p:txBody>
          <a:bodyPr vert="horz" lIns="93497" tIns="46749" rIns="93497" bIns="46749" rtlCol="0" anchor="ctr"/>
          <a:lstStyle/>
          <a:p>
            <a:endParaRPr lang="es-MX"/>
          </a:p>
        </p:txBody>
      </p:sp>
      <p:sp>
        <p:nvSpPr>
          <p:cNvPr id="5" name="Marcador de notas 4"/>
          <p:cNvSpPr>
            <a:spLocks noGrp="1"/>
          </p:cNvSpPr>
          <p:nvPr>
            <p:ph type="body" sz="quarter" idx="3"/>
          </p:nvPr>
        </p:nvSpPr>
        <p:spPr>
          <a:xfrm>
            <a:off x="705327" y="4480004"/>
            <a:ext cx="5642610" cy="3665458"/>
          </a:xfrm>
          <a:prstGeom prst="rect">
            <a:avLst/>
          </a:prstGeom>
        </p:spPr>
        <p:txBody>
          <a:bodyPr vert="horz" lIns="93497" tIns="46749" rIns="93497" bIns="46749"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842030"/>
            <a:ext cx="3056414" cy="467071"/>
          </a:xfrm>
          <a:prstGeom prst="rect">
            <a:avLst/>
          </a:prstGeom>
        </p:spPr>
        <p:txBody>
          <a:bodyPr vert="horz" lIns="93497" tIns="46749" rIns="93497" bIns="46749"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995217" y="8842030"/>
            <a:ext cx="3056414" cy="467071"/>
          </a:xfrm>
          <a:prstGeom prst="rect">
            <a:avLst/>
          </a:prstGeom>
        </p:spPr>
        <p:txBody>
          <a:bodyPr vert="horz" lIns="93497" tIns="46749" rIns="93497" bIns="46749" rtlCol="0" anchor="b"/>
          <a:lstStyle>
            <a:lvl1pPr algn="r">
              <a:defRPr sz="1200"/>
            </a:lvl1pPr>
          </a:lstStyle>
          <a:p>
            <a:fld id="{25FF8AC6-F48B-40BB-B230-F3927A3676BD}" type="slidenum">
              <a:rPr lang="es-MX" smtClean="0"/>
              <a:t>‹Nº›</a:t>
            </a:fld>
            <a:endParaRPr lang="es-MX"/>
          </a:p>
        </p:txBody>
      </p:sp>
    </p:spTree>
    <p:extLst>
      <p:ext uri="{BB962C8B-B14F-4D97-AF65-F5344CB8AC3E}">
        <p14:creationId xmlns:p14="http://schemas.microsoft.com/office/powerpoint/2010/main" val="20333084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25FF8AC6-F48B-40BB-B230-F3927A3676BD}" type="slidenum">
              <a:rPr lang="es-MX" smtClean="0"/>
              <a:t>7</a:t>
            </a:fld>
            <a:endParaRPr lang="es-MX"/>
          </a:p>
        </p:txBody>
      </p:sp>
    </p:spTree>
    <p:extLst>
      <p:ext uri="{BB962C8B-B14F-4D97-AF65-F5344CB8AC3E}">
        <p14:creationId xmlns:p14="http://schemas.microsoft.com/office/powerpoint/2010/main" val="40890778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25FF8AC6-F48B-40BB-B230-F3927A3676BD}" type="slidenum">
              <a:rPr lang="es-MX" smtClean="0"/>
              <a:t>8</a:t>
            </a:fld>
            <a:endParaRPr lang="es-MX"/>
          </a:p>
        </p:txBody>
      </p:sp>
    </p:spTree>
    <p:extLst>
      <p:ext uri="{BB962C8B-B14F-4D97-AF65-F5344CB8AC3E}">
        <p14:creationId xmlns:p14="http://schemas.microsoft.com/office/powerpoint/2010/main" val="2921734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6"/>
            <a:ext cx="7772400" cy="1470025"/>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p>
            <a:fld id="{71B6DF81-4308-4268-855F-D452F9307832}" type="datetimeFigureOut">
              <a:rPr lang="es-MX" smtClean="0"/>
              <a:t>06/02/2020</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DC3E0DC-B2FC-4CBE-A3D5-377147587681}" type="slidenum">
              <a:rPr lang="es-MX" smtClean="0"/>
              <a:t>‹Nº›</a:t>
            </a:fld>
            <a:endParaRPr lang="es-MX"/>
          </a:p>
        </p:txBody>
      </p:sp>
    </p:spTree>
    <p:extLst>
      <p:ext uri="{BB962C8B-B14F-4D97-AF65-F5344CB8AC3E}">
        <p14:creationId xmlns:p14="http://schemas.microsoft.com/office/powerpoint/2010/main" val="1176112415"/>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71B6DF81-4308-4268-855F-D452F9307832}" type="datetimeFigureOut">
              <a:rPr lang="es-MX" smtClean="0"/>
              <a:t>06/02/2020</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DC3E0DC-B2FC-4CBE-A3D5-377147587681}" type="slidenum">
              <a:rPr lang="es-MX" smtClean="0"/>
              <a:t>‹Nº›</a:t>
            </a:fld>
            <a:endParaRPr lang="es-MX"/>
          </a:p>
        </p:txBody>
      </p:sp>
    </p:spTree>
    <p:extLst>
      <p:ext uri="{BB962C8B-B14F-4D97-AF65-F5344CB8AC3E}">
        <p14:creationId xmlns:p14="http://schemas.microsoft.com/office/powerpoint/2010/main" val="1698030781"/>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06375"/>
            <a:ext cx="2057400" cy="4387851"/>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457200" y="206375"/>
            <a:ext cx="6019800" cy="4387851"/>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71B6DF81-4308-4268-855F-D452F9307832}" type="datetimeFigureOut">
              <a:rPr lang="es-MX" smtClean="0"/>
              <a:t>06/02/2020</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DC3E0DC-B2FC-4CBE-A3D5-377147587681}" type="slidenum">
              <a:rPr lang="es-MX" smtClean="0"/>
              <a:t>‹Nº›</a:t>
            </a:fld>
            <a:endParaRPr lang="es-MX"/>
          </a:p>
        </p:txBody>
      </p:sp>
    </p:spTree>
    <p:extLst>
      <p:ext uri="{BB962C8B-B14F-4D97-AF65-F5344CB8AC3E}">
        <p14:creationId xmlns:p14="http://schemas.microsoft.com/office/powerpoint/2010/main" val="2196180542"/>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71B6DF81-4308-4268-855F-D452F9307832}" type="datetimeFigureOut">
              <a:rPr lang="es-MX" smtClean="0"/>
              <a:t>06/02/2020</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DC3E0DC-B2FC-4CBE-A3D5-377147587681}" type="slidenum">
              <a:rPr lang="es-MX" smtClean="0"/>
              <a:t>‹Nº›</a:t>
            </a:fld>
            <a:endParaRPr lang="es-MX"/>
          </a:p>
        </p:txBody>
      </p:sp>
    </p:spTree>
    <p:extLst>
      <p:ext uri="{BB962C8B-B14F-4D97-AF65-F5344CB8AC3E}">
        <p14:creationId xmlns:p14="http://schemas.microsoft.com/office/powerpoint/2010/main" val="2190039445"/>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1"/>
            <a:ext cx="7772400" cy="1362075"/>
          </a:xfrm>
        </p:spPr>
        <p:txBody>
          <a:bodyPr anchor="t"/>
          <a:lstStyle>
            <a:lvl1pPr algn="l">
              <a:defRPr sz="40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1B6DF81-4308-4268-855F-D452F9307832}" type="datetimeFigureOut">
              <a:rPr lang="es-MX" smtClean="0"/>
              <a:t>06/02/2020</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DC3E0DC-B2FC-4CBE-A3D5-377147587681}" type="slidenum">
              <a:rPr lang="es-MX" smtClean="0"/>
              <a:t>‹Nº›</a:t>
            </a:fld>
            <a:endParaRPr lang="es-MX"/>
          </a:p>
        </p:txBody>
      </p:sp>
    </p:spTree>
    <p:extLst>
      <p:ext uri="{BB962C8B-B14F-4D97-AF65-F5344CB8AC3E}">
        <p14:creationId xmlns:p14="http://schemas.microsoft.com/office/powerpoint/2010/main" val="755398587"/>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457200" y="1200151"/>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4648200" y="1200151"/>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fecha"/>
          <p:cNvSpPr>
            <a:spLocks noGrp="1"/>
          </p:cNvSpPr>
          <p:nvPr>
            <p:ph type="dt" sz="half" idx="10"/>
          </p:nvPr>
        </p:nvSpPr>
        <p:spPr/>
        <p:txBody>
          <a:bodyPr/>
          <a:lstStyle/>
          <a:p>
            <a:fld id="{71B6DF81-4308-4268-855F-D452F9307832}" type="datetimeFigureOut">
              <a:rPr lang="es-MX" smtClean="0"/>
              <a:t>06/02/2020</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6DC3E0DC-B2FC-4CBE-A3D5-377147587681}" type="slidenum">
              <a:rPr lang="es-MX" smtClean="0"/>
              <a:t>‹Nº›</a:t>
            </a:fld>
            <a:endParaRPr lang="es-MX"/>
          </a:p>
        </p:txBody>
      </p:sp>
    </p:spTree>
    <p:extLst>
      <p:ext uri="{BB962C8B-B14F-4D97-AF65-F5344CB8AC3E}">
        <p14:creationId xmlns:p14="http://schemas.microsoft.com/office/powerpoint/2010/main" val="3469443023"/>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9"/>
            <a:ext cx="8229600" cy="1143000"/>
          </a:xfrm>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6 Marcador de fecha"/>
          <p:cNvSpPr>
            <a:spLocks noGrp="1"/>
          </p:cNvSpPr>
          <p:nvPr>
            <p:ph type="dt" sz="half" idx="10"/>
          </p:nvPr>
        </p:nvSpPr>
        <p:spPr/>
        <p:txBody>
          <a:bodyPr/>
          <a:lstStyle/>
          <a:p>
            <a:fld id="{71B6DF81-4308-4268-855F-D452F9307832}" type="datetimeFigureOut">
              <a:rPr lang="es-MX" smtClean="0"/>
              <a:t>06/02/2020</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6DC3E0DC-B2FC-4CBE-A3D5-377147587681}" type="slidenum">
              <a:rPr lang="es-MX" smtClean="0"/>
              <a:t>‹Nº›</a:t>
            </a:fld>
            <a:endParaRPr lang="es-MX"/>
          </a:p>
        </p:txBody>
      </p:sp>
    </p:spTree>
    <p:extLst>
      <p:ext uri="{BB962C8B-B14F-4D97-AF65-F5344CB8AC3E}">
        <p14:creationId xmlns:p14="http://schemas.microsoft.com/office/powerpoint/2010/main" val="1204660403"/>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fecha"/>
          <p:cNvSpPr>
            <a:spLocks noGrp="1"/>
          </p:cNvSpPr>
          <p:nvPr>
            <p:ph type="dt" sz="half" idx="10"/>
          </p:nvPr>
        </p:nvSpPr>
        <p:spPr/>
        <p:txBody>
          <a:bodyPr/>
          <a:lstStyle/>
          <a:p>
            <a:fld id="{71B6DF81-4308-4268-855F-D452F9307832}" type="datetimeFigureOut">
              <a:rPr lang="es-MX" smtClean="0"/>
              <a:t>06/02/2020</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6DC3E0DC-B2FC-4CBE-A3D5-377147587681}" type="slidenum">
              <a:rPr lang="es-MX" smtClean="0"/>
              <a:t>‹Nº›</a:t>
            </a:fld>
            <a:endParaRPr lang="es-MX"/>
          </a:p>
        </p:txBody>
      </p:sp>
    </p:spTree>
    <p:extLst>
      <p:ext uri="{BB962C8B-B14F-4D97-AF65-F5344CB8AC3E}">
        <p14:creationId xmlns:p14="http://schemas.microsoft.com/office/powerpoint/2010/main" val="197215703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1B6DF81-4308-4268-855F-D452F9307832}" type="datetimeFigureOut">
              <a:rPr lang="es-MX" smtClean="0"/>
              <a:t>06/02/2020</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6DC3E0DC-B2FC-4CBE-A3D5-377147587681}" type="slidenum">
              <a:rPr lang="es-MX" smtClean="0"/>
              <a:t>‹Nº›</a:t>
            </a:fld>
            <a:endParaRPr lang="es-MX"/>
          </a:p>
        </p:txBody>
      </p:sp>
    </p:spTree>
    <p:extLst>
      <p:ext uri="{BB962C8B-B14F-4D97-AF65-F5344CB8AC3E}">
        <p14:creationId xmlns:p14="http://schemas.microsoft.com/office/powerpoint/2010/main" val="3349672461"/>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2" y="273049"/>
            <a:ext cx="3008313" cy="1162051"/>
          </a:xfrm>
        </p:spPr>
        <p:txBody>
          <a:bodyPr anchor="b"/>
          <a:lstStyle>
            <a:lvl1pPr algn="l">
              <a:defRPr sz="2000" b="1"/>
            </a:lvl1pPr>
          </a:lstStyle>
          <a:p>
            <a:r>
              <a:rPr lang="es-ES"/>
              <a:t>Haga clic para modificar el estilo de título del patrón</a:t>
            </a:r>
            <a:endParaRPr lang="es-MX"/>
          </a:p>
        </p:txBody>
      </p:sp>
      <p:sp>
        <p:nvSpPr>
          <p:cNvPr id="3" name="2 Marcador de contenido"/>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71B6DF81-4308-4268-855F-D452F9307832}" type="datetimeFigureOut">
              <a:rPr lang="es-MX" smtClean="0"/>
              <a:t>06/02/2020</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6DC3E0DC-B2FC-4CBE-A3D5-377147587681}" type="slidenum">
              <a:rPr lang="es-MX" smtClean="0"/>
              <a:t>‹Nº›</a:t>
            </a:fld>
            <a:endParaRPr lang="es-MX"/>
          </a:p>
        </p:txBody>
      </p:sp>
    </p:spTree>
    <p:extLst>
      <p:ext uri="{BB962C8B-B14F-4D97-AF65-F5344CB8AC3E}">
        <p14:creationId xmlns:p14="http://schemas.microsoft.com/office/powerpoint/2010/main" val="351035265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9"/>
          </a:xfrm>
        </p:spPr>
        <p:txBody>
          <a:bodyPr anchor="b"/>
          <a:lstStyle>
            <a:lvl1pPr algn="l">
              <a:defRPr sz="20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71B6DF81-4308-4268-855F-D452F9307832}" type="datetimeFigureOut">
              <a:rPr lang="es-MX" smtClean="0"/>
              <a:t>06/02/2020</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6DC3E0DC-B2FC-4CBE-A3D5-377147587681}" type="slidenum">
              <a:rPr lang="es-MX" smtClean="0"/>
              <a:t>‹Nº›</a:t>
            </a:fld>
            <a:endParaRPr lang="es-MX"/>
          </a:p>
        </p:txBody>
      </p:sp>
    </p:spTree>
    <p:extLst>
      <p:ext uri="{BB962C8B-B14F-4D97-AF65-F5344CB8AC3E}">
        <p14:creationId xmlns:p14="http://schemas.microsoft.com/office/powerpoint/2010/main" val="1126277831"/>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B6DF81-4308-4268-855F-D452F9307832}" type="datetimeFigureOut">
              <a:rPr lang="es-MX" smtClean="0"/>
              <a:t>06/02/2020</a:t>
            </a:fld>
            <a:endParaRPr lang="es-MX"/>
          </a:p>
        </p:txBody>
      </p:sp>
      <p:sp>
        <p:nvSpPr>
          <p:cNvPr id="5" name="4 Marcador de pie de página"/>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C3E0DC-B2FC-4CBE-A3D5-377147587681}" type="slidenum">
              <a:rPr lang="es-MX" smtClean="0"/>
              <a:t>‹Nº›</a:t>
            </a:fld>
            <a:endParaRPr lang="es-MX"/>
          </a:p>
        </p:txBody>
      </p:sp>
    </p:spTree>
    <p:extLst>
      <p:ext uri="{BB962C8B-B14F-4D97-AF65-F5344CB8AC3E}">
        <p14:creationId xmlns:p14="http://schemas.microsoft.com/office/powerpoint/2010/main" val="37271800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9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53737" cy="6858000"/>
          </a:xfrm>
          <a:prstGeom prst="rect">
            <a:avLst/>
          </a:prstGeom>
        </p:spPr>
      </p:pic>
      <p:sp>
        <p:nvSpPr>
          <p:cNvPr id="3" name="2 CuadroTexto"/>
          <p:cNvSpPr txBox="1"/>
          <p:nvPr/>
        </p:nvSpPr>
        <p:spPr>
          <a:xfrm>
            <a:off x="1192815" y="1340416"/>
            <a:ext cx="7046408" cy="461665"/>
          </a:xfrm>
          <a:prstGeom prst="rect">
            <a:avLst/>
          </a:prstGeom>
          <a:solidFill>
            <a:schemeClr val="accent6">
              <a:lumMod val="50000"/>
            </a:schemeClr>
          </a:solidFill>
        </p:spPr>
        <p:txBody>
          <a:bodyPr wrap="square" rtlCol="0">
            <a:spAutoFit/>
          </a:bodyPr>
          <a:lstStyle/>
          <a:p>
            <a:r>
              <a:rPr lang="es-MX" sz="2400" b="1" dirty="0">
                <a:solidFill>
                  <a:schemeClr val="bg1">
                    <a:lumMod val="95000"/>
                  </a:schemeClr>
                </a:solidFill>
                <a:latin typeface="Arial" pitchFamily="34" charset="0"/>
                <a:cs typeface="Arial" pitchFamily="34" charset="0"/>
              </a:rPr>
              <a:t>COORDINACIÓN DE SERVICIOS EDUCATIVOS</a:t>
            </a:r>
          </a:p>
        </p:txBody>
      </p:sp>
      <p:sp>
        <p:nvSpPr>
          <p:cNvPr id="5" name="4 CuadroTexto"/>
          <p:cNvSpPr txBox="1"/>
          <p:nvPr/>
        </p:nvSpPr>
        <p:spPr>
          <a:xfrm>
            <a:off x="539555" y="2604667"/>
            <a:ext cx="8352928" cy="830997"/>
          </a:xfrm>
          <a:prstGeom prst="rect">
            <a:avLst/>
          </a:prstGeom>
          <a:solidFill>
            <a:schemeClr val="accent2">
              <a:lumMod val="20000"/>
              <a:lumOff val="80000"/>
            </a:schemeClr>
          </a:solidFill>
        </p:spPr>
        <p:txBody>
          <a:bodyPr wrap="square" rtlCol="0">
            <a:spAutoFit/>
          </a:bodyPr>
          <a:lstStyle/>
          <a:p>
            <a:pPr algn="ctr"/>
            <a:r>
              <a:rPr lang="es-MX" sz="2400" b="1" dirty="0">
                <a:solidFill>
                  <a:schemeClr val="accent2">
                    <a:lumMod val="50000"/>
                  </a:schemeClr>
                </a:solidFill>
                <a:latin typeface="Arial" pitchFamily="34" charset="0"/>
                <a:cs typeface="Arial" pitchFamily="34" charset="0"/>
              </a:rPr>
              <a:t>UNIDAD DE LOGÍSTICA </a:t>
            </a:r>
          </a:p>
          <a:p>
            <a:pPr algn="ctr"/>
            <a:r>
              <a:rPr lang="es-MX" sz="2400" b="1" dirty="0">
                <a:solidFill>
                  <a:schemeClr val="accent2">
                    <a:lumMod val="50000"/>
                  </a:schemeClr>
                </a:solidFill>
                <a:latin typeface="Arial" pitchFamily="34" charset="0"/>
                <a:cs typeface="Arial" pitchFamily="34" charset="0"/>
              </a:rPr>
              <a:t>Y FORTALECIMIENTO ADMINISTRATIVO</a:t>
            </a:r>
          </a:p>
        </p:txBody>
      </p:sp>
      <p:sp>
        <p:nvSpPr>
          <p:cNvPr id="6" name="4 Título"/>
          <p:cNvSpPr txBox="1">
            <a:spLocks/>
          </p:cNvSpPr>
          <p:nvPr/>
        </p:nvSpPr>
        <p:spPr>
          <a:xfrm>
            <a:off x="829819" y="3717032"/>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MX" sz="2800" b="1" dirty="0">
                <a:solidFill>
                  <a:srgbClr val="CC0000"/>
                </a:solidFill>
                <a:latin typeface="Arial Narrow"/>
                <a:ea typeface="Calibri"/>
                <a:cs typeface="+mn-cs"/>
              </a:rPr>
              <a:t>“EL MATERIAL MODULAR”</a:t>
            </a:r>
            <a:endParaRPr lang="es-MX" sz="2800" dirty="0">
              <a:solidFill>
                <a:srgbClr val="CC0000"/>
              </a:solidFill>
              <a:latin typeface="Arial Narrow" pitchFamily="34" charset="0"/>
            </a:endParaRPr>
          </a:p>
        </p:txBody>
      </p:sp>
    </p:spTree>
    <p:extLst>
      <p:ext uri="{BB962C8B-B14F-4D97-AF65-F5344CB8AC3E}">
        <p14:creationId xmlns:p14="http://schemas.microsoft.com/office/powerpoint/2010/main" val="3747624147"/>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9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37" y="0"/>
            <a:ext cx="9153737" cy="6858000"/>
          </a:xfrm>
          <a:prstGeom prst="rect">
            <a:avLst/>
          </a:prstGeom>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66114" y="764704"/>
            <a:ext cx="5743575"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 Box 4"/>
          <p:cNvSpPr txBox="1">
            <a:spLocks noGrp="1" noChangeArrowheads="1"/>
          </p:cNvSpPr>
          <p:nvPr>
            <p:ph idx="1"/>
          </p:nvPr>
        </p:nvSpPr>
        <p:spPr bwMode="auto">
          <a:xfrm>
            <a:off x="452331" y="1844824"/>
            <a:ext cx="8229600" cy="1938992"/>
          </a:xfrm>
          <a:prstGeom prst="rect">
            <a:avLst/>
          </a:prstGeom>
          <a:noFill/>
          <a:ln w="9525">
            <a:noFill/>
            <a:miter lim="800000"/>
            <a:headEnd/>
            <a:tailEnd/>
          </a:ln>
          <a:effectLst/>
        </p:spPr>
        <p:txBody>
          <a:bodyPr>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fontAlgn="base">
              <a:spcBef>
                <a:spcPct val="0"/>
              </a:spcBef>
              <a:spcAft>
                <a:spcPct val="0"/>
              </a:spcAft>
              <a:buFont typeface="Arial" pitchFamily="34" charset="0"/>
              <a:buNone/>
              <a:defRPr/>
            </a:pPr>
            <a:r>
              <a:rPr lang="es-ES" sz="2400" dirty="0">
                <a:latin typeface="Arial Narrow" pitchFamily="34" charset="0"/>
                <a:cs typeface="Arial" pitchFamily="34" charset="0"/>
              </a:rPr>
              <a:t>El MEVyT se basa en una oferta múltiple de material didáctico que están integrados en</a:t>
            </a:r>
            <a:r>
              <a:rPr lang="es-ES" sz="2400" dirty="0">
                <a:latin typeface="Arial Narrow" pitchFamily="34" charset="0"/>
                <a:ea typeface="MS PGothic" pitchFamily="34" charset="-128"/>
                <a:cs typeface="Arial" pitchFamily="34" charset="0"/>
              </a:rPr>
              <a:t> </a:t>
            </a:r>
            <a:r>
              <a:rPr lang="es-ES" sz="2400" b="1" dirty="0">
                <a:latin typeface="Arial Narrow" pitchFamily="34" charset="0"/>
                <a:cs typeface="Arial" pitchFamily="34" charset="0"/>
              </a:rPr>
              <a:t>atractivos paquetes modulares</a:t>
            </a:r>
            <a:r>
              <a:rPr lang="es-ES" sz="2400" b="1" dirty="0">
                <a:latin typeface="Arial Narrow" pitchFamily="34" charset="0"/>
                <a:ea typeface="MS PGothic" pitchFamily="34" charset="-128"/>
                <a:cs typeface="Arial" pitchFamily="34" charset="0"/>
              </a:rPr>
              <a:t> </a:t>
            </a:r>
            <a:r>
              <a:rPr lang="es-ES" sz="2400" dirty="0">
                <a:latin typeface="Arial Narrow" pitchFamily="34" charset="0"/>
                <a:cs typeface="Arial" pitchFamily="34" charset="0"/>
              </a:rPr>
              <a:t>con diversos materiales educativos, que contienen tanto </a:t>
            </a:r>
            <a:r>
              <a:rPr lang="es-ES" sz="2400" b="1" dirty="0">
                <a:latin typeface="Arial Narrow" pitchFamily="34" charset="0"/>
                <a:cs typeface="Arial" pitchFamily="34" charset="0"/>
              </a:rPr>
              <a:t>contenidos para el aprendizaje de temas fundamentales (libro del adulto), así como para actividades didácticas complementarias</a:t>
            </a:r>
            <a:r>
              <a:rPr lang="es-ES" sz="2400" dirty="0">
                <a:latin typeface="Arial Narrow" pitchFamily="34" charset="0"/>
                <a:cs typeface="Arial" pitchFamily="34" charset="0"/>
              </a:rPr>
              <a:t>.</a:t>
            </a:r>
          </a:p>
        </p:txBody>
      </p:sp>
      <p:pic>
        <p:nvPicPr>
          <p:cNvPr id="7" name="6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44526" y="3933056"/>
            <a:ext cx="2645209" cy="2196842"/>
          </a:xfrm>
          <a:prstGeom prst="rect">
            <a:avLst/>
          </a:prstGeom>
          <a:ln>
            <a:noFill/>
          </a:ln>
          <a:effectLst>
            <a:softEdge rad="112500"/>
          </a:effectLst>
        </p:spPr>
      </p:pic>
    </p:spTree>
    <p:extLst>
      <p:ext uri="{BB962C8B-B14F-4D97-AF65-F5344CB8AC3E}">
        <p14:creationId xmlns:p14="http://schemas.microsoft.com/office/powerpoint/2010/main" val="3473186463"/>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9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38" y="-33888"/>
            <a:ext cx="9153737" cy="6858000"/>
          </a:xfrm>
          <a:prstGeom prst="rect">
            <a:avLst/>
          </a:prstGeom>
        </p:spPr>
      </p:pic>
      <p:sp>
        <p:nvSpPr>
          <p:cNvPr id="6" name="5 Rectángulo"/>
          <p:cNvSpPr/>
          <p:nvPr/>
        </p:nvSpPr>
        <p:spPr>
          <a:xfrm>
            <a:off x="1578620" y="1026942"/>
            <a:ext cx="5956502" cy="584775"/>
          </a:xfrm>
          <a:prstGeom prst="rect">
            <a:avLst/>
          </a:prstGeom>
        </p:spPr>
        <p:txBody>
          <a:bodyPr wrap="none">
            <a:spAutoFit/>
          </a:bodyPr>
          <a:lstStyle/>
          <a:p>
            <a:r>
              <a:rPr lang="es-ES_tradnl" sz="3200" b="1" dirty="0">
                <a:latin typeface="Arial Narrow" pitchFamily="34" charset="0"/>
              </a:rPr>
              <a:t>¿QUÉ ES UN PAQUETE MODULAR?</a:t>
            </a:r>
          </a:p>
        </p:txBody>
      </p:sp>
      <p:sp>
        <p:nvSpPr>
          <p:cNvPr id="7" name="Text Box 3"/>
          <p:cNvSpPr txBox="1">
            <a:spLocks noChangeArrowheads="1"/>
          </p:cNvSpPr>
          <p:nvPr/>
        </p:nvSpPr>
        <p:spPr bwMode="auto">
          <a:xfrm>
            <a:off x="1707383" y="1772816"/>
            <a:ext cx="5698976" cy="707886"/>
          </a:xfrm>
          <a:prstGeom prst="rect">
            <a:avLst/>
          </a:prstGeom>
          <a:noFill/>
          <a:ln w="19050">
            <a:solidFill>
              <a:srgbClr val="DCAB3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marL="342900" indent="-342900" algn="l" defTabSz="914400" rtl="0" eaLnBrk="0" latinLnBrk="0" hangingPunct="0">
              <a:spcBef>
                <a:spcPct val="20000"/>
              </a:spcBef>
              <a:buFont typeface="Arial" pitchFamily="34" charset="0"/>
              <a:buChar char="•"/>
              <a:defRPr sz="3200" i="1" kern="1200">
                <a:solidFill>
                  <a:schemeClr val="tx1"/>
                </a:solidFill>
                <a:latin typeface="Minya Nouvelle"/>
                <a:ea typeface="+mn-ea"/>
                <a:cs typeface="+mn-cs"/>
              </a:defRPr>
            </a:lvl1pPr>
            <a:lvl2pPr marL="742950" indent="-285750" algn="l" defTabSz="914400" rtl="0" eaLnBrk="0" latinLnBrk="0" hangingPunct="0">
              <a:spcBef>
                <a:spcPct val="20000"/>
              </a:spcBef>
              <a:buFont typeface="Arial" pitchFamily="34" charset="0"/>
              <a:buChar char="–"/>
              <a:defRPr sz="2800" i="1" kern="1200">
                <a:solidFill>
                  <a:schemeClr val="tx1"/>
                </a:solidFill>
                <a:latin typeface="Minya Nouvelle"/>
                <a:ea typeface="+mn-ea"/>
                <a:cs typeface="+mn-cs"/>
              </a:defRPr>
            </a:lvl2pPr>
            <a:lvl3pPr marL="1143000" indent="-228600" algn="l" defTabSz="914400" rtl="0" eaLnBrk="0" latinLnBrk="0" hangingPunct="0">
              <a:spcBef>
                <a:spcPct val="20000"/>
              </a:spcBef>
              <a:buFont typeface="Arial" pitchFamily="34" charset="0"/>
              <a:buChar char="•"/>
              <a:defRPr sz="2400" i="1" kern="1200">
                <a:solidFill>
                  <a:schemeClr val="tx1"/>
                </a:solidFill>
                <a:latin typeface="Minya Nouvelle"/>
                <a:ea typeface="+mn-ea"/>
                <a:cs typeface="+mn-cs"/>
              </a:defRPr>
            </a:lvl3pPr>
            <a:lvl4pPr marL="1600200" indent="-228600" algn="l" defTabSz="914400" rtl="0" eaLnBrk="0" latinLnBrk="0" hangingPunct="0">
              <a:spcBef>
                <a:spcPct val="20000"/>
              </a:spcBef>
              <a:buFont typeface="Arial" pitchFamily="34" charset="0"/>
              <a:buChar char="–"/>
              <a:defRPr sz="2000" i="1" kern="1200">
                <a:solidFill>
                  <a:schemeClr val="tx1"/>
                </a:solidFill>
                <a:latin typeface="Minya Nouvelle"/>
                <a:ea typeface="+mn-ea"/>
                <a:cs typeface="+mn-cs"/>
              </a:defRPr>
            </a:lvl4pPr>
            <a:lvl5pPr marL="2057400" indent="-228600" algn="l" defTabSz="914400" rtl="0" eaLnBrk="0" latinLnBrk="0" hangingPunct="0">
              <a:spcBef>
                <a:spcPct val="20000"/>
              </a:spcBef>
              <a:buFont typeface="Arial" pitchFamily="34" charset="0"/>
              <a:buChar char="»"/>
              <a:defRPr sz="2000" i="1" kern="1200">
                <a:solidFill>
                  <a:schemeClr val="tx1"/>
                </a:solidFill>
                <a:latin typeface="Minya Nouvelle"/>
                <a:ea typeface="+mn-ea"/>
                <a:cs typeface="+mn-cs"/>
              </a:defRPr>
            </a:lvl5pPr>
            <a:lvl6pPr marL="2514600" indent="-228600" algn="l" defTabSz="914400" rtl="0" eaLnBrk="0" fontAlgn="base" latinLnBrk="0" hangingPunct="0">
              <a:spcBef>
                <a:spcPct val="0"/>
              </a:spcBef>
              <a:spcAft>
                <a:spcPct val="0"/>
              </a:spcAft>
              <a:buFont typeface="Arial" pitchFamily="34" charset="0"/>
              <a:buChar char="•"/>
              <a:defRPr sz="2000" i="1" kern="1200">
                <a:solidFill>
                  <a:schemeClr val="tx1"/>
                </a:solidFill>
                <a:latin typeface="Minya Nouvelle"/>
                <a:ea typeface="+mn-ea"/>
                <a:cs typeface="+mn-cs"/>
              </a:defRPr>
            </a:lvl6pPr>
            <a:lvl7pPr marL="2971800" indent="-228600" algn="l" defTabSz="914400" rtl="0" eaLnBrk="0" fontAlgn="base" latinLnBrk="0" hangingPunct="0">
              <a:spcBef>
                <a:spcPct val="0"/>
              </a:spcBef>
              <a:spcAft>
                <a:spcPct val="0"/>
              </a:spcAft>
              <a:buFont typeface="Arial" pitchFamily="34" charset="0"/>
              <a:buChar char="•"/>
              <a:defRPr sz="2000" i="1" kern="1200">
                <a:solidFill>
                  <a:schemeClr val="tx1"/>
                </a:solidFill>
                <a:latin typeface="Minya Nouvelle"/>
                <a:ea typeface="+mn-ea"/>
                <a:cs typeface="+mn-cs"/>
              </a:defRPr>
            </a:lvl7pPr>
            <a:lvl8pPr marL="3429000" indent="-228600" algn="l" defTabSz="914400" rtl="0" eaLnBrk="0" fontAlgn="base" latinLnBrk="0" hangingPunct="0">
              <a:spcBef>
                <a:spcPct val="0"/>
              </a:spcBef>
              <a:spcAft>
                <a:spcPct val="0"/>
              </a:spcAft>
              <a:buFont typeface="Arial" pitchFamily="34" charset="0"/>
              <a:buChar char="•"/>
              <a:defRPr sz="2000" i="1" kern="1200">
                <a:solidFill>
                  <a:schemeClr val="tx1"/>
                </a:solidFill>
                <a:latin typeface="Minya Nouvelle"/>
                <a:ea typeface="+mn-ea"/>
                <a:cs typeface="+mn-cs"/>
              </a:defRPr>
            </a:lvl8pPr>
            <a:lvl9pPr marL="3886200" indent="-228600" algn="l" defTabSz="914400" rtl="0" eaLnBrk="0" fontAlgn="base" latinLnBrk="0" hangingPunct="0">
              <a:spcBef>
                <a:spcPct val="0"/>
              </a:spcBef>
              <a:spcAft>
                <a:spcPct val="0"/>
              </a:spcAft>
              <a:buFont typeface="Arial" pitchFamily="34" charset="0"/>
              <a:buChar char="•"/>
              <a:defRPr sz="2000" i="1" kern="1200">
                <a:solidFill>
                  <a:schemeClr val="tx1"/>
                </a:solidFill>
                <a:latin typeface="Minya Nouvelle"/>
                <a:ea typeface="+mn-ea"/>
                <a:cs typeface="+mn-cs"/>
              </a:defRPr>
            </a:lvl9pPr>
          </a:lstStyle>
          <a:p>
            <a:pPr marL="0" indent="0" algn="ctr" eaLnBrk="1" fontAlgn="base" hangingPunct="1">
              <a:spcBef>
                <a:spcPct val="50000"/>
              </a:spcBef>
              <a:spcAft>
                <a:spcPct val="0"/>
              </a:spcAft>
              <a:buFont typeface="Arial" pitchFamily="34" charset="0"/>
              <a:buNone/>
              <a:defRPr/>
            </a:pPr>
            <a:r>
              <a:rPr lang="es-ES" sz="2000" b="1" i="0" dirty="0">
                <a:solidFill>
                  <a:srgbClr val="230BB5"/>
                </a:solidFill>
                <a:latin typeface="Arial" pitchFamily="34" charset="0"/>
                <a:cs typeface="Arial" pitchFamily="34" charset="0"/>
              </a:rPr>
              <a:t>Al conjunto de materiales de cada módulo se le conoce como paquete modular.</a:t>
            </a:r>
          </a:p>
        </p:txBody>
      </p:sp>
      <p:pic>
        <p:nvPicPr>
          <p:cNvPr id="8" name="7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26567" y="2636912"/>
            <a:ext cx="2670944" cy="2505345"/>
          </a:xfrm>
          <a:prstGeom prst="rect">
            <a:avLst/>
          </a:prstGeom>
        </p:spPr>
      </p:pic>
      <p:sp>
        <p:nvSpPr>
          <p:cNvPr id="9" name="Text Box 5"/>
          <p:cNvSpPr txBox="1">
            <a:spLocks noChangeArrowheads="1"/>
          </p:cNvSpPr>
          <p:nvPr/>
        </p:nvSpPr>
        <p:spPr bwMode="auto">
          <a:xfrm>
            <a:off x="395536" y="2780928"/>
            <a:ext cx="3866356"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indent="-342900" eaLnBrk="0" hangingPunct="0">
              <a:defRPr i="1">
                <a:solidFill>
                  <a:schemeClr val="tx1"/>
                </a:solidFill>
                <a:latin typeface="Minya Nouvelle"/>
              </a:defRPr>
            </a:lvl1pPr>
            <a:lvl2pPr marL="742950" indent="-285750" eaLnBrk="0" hangingPunct="0">
              <a:defRPr i="1">
                <a:solidFill>
                  <a:schemeClr val="tx1"/>
                </a:solidFill>
                <a:latin typeface="Minya Nouvelle"/>
              </a:defRPr>
            </a:lvl2pPr>
            <a:lvl3pPr marL="1143000" indent="-228600" eaLnBrk="0" hangingPunct="0">
              <a:defRPr i="1">
                <a:solidFill>
                  <a:schemeClr val="tx1"/>
                </a:solidFill>
                <a:latin typeface="Minya Nouvelle"/>
              </a:defRPr>
            </a:lvl3pPr>
            <a:lvl4pPr marL="1600200" indent="-228600" eaLnBrk="0" hangingPunct="0">
              <a:defRPr i="1">
                <a:solidFill>
                  <a:schemeClr val="tx1"/>
                </a:solidFill>
                <a:latin typeface="Minya Nouvelle"/>
              </a:defRPr>
            </a:lvl4pPr>
            <a:lvl5pPr marL="2057400" indent="-228600" eaLnBrk="0" hangingPunct="0">
              <a:defRPr i="1">
                <a:solidFill>
                  <a:schemeClr val="tx1"/>
                </a:solidFill>
                <a:latin typeface="Minya Nouvelle"/>
              </a:defRPr>
            </a:lvl5pPr>
            <a:lvl6pPr marL="2514600" indent="-228600" eaLnBrk="0" fontAlgn="base" hangingPunct="0">
              <a:spcBef>
                <a:spcPct val="0"/>
              </a:spcBef>
              <a:spcAft>
                <a:spcPct val="0"/>
              </a:spcAft>
              <a:defRPr i="1">
                <a:solidFill>
                  <a:schemeClr val="tx1"/>
                </a:solidFill>
                <a:latin typeface="Minya Nouvelle"/>
              </a:defRPr>
            </a:lvl6pPr>
            <a:lvl7pPr marL="2971800" indent="-228600" eaLnBrk="0" fontAlgn="base" hangingPunct="0">
              <a:spcBef>
                <a:spcPct val="0"/>
              </a:spcBef>
              <a:spcAft>
                <a:spcPct val="0"/>
              </a:spcAft>
              <a:defRPr i="1">
                <a:solidFill>
                  <a:schemeClr val="tx1"/>
                </a:solidFill>
                <a:latin typeface="Minya Nouvelle"/>
              </a:defRPr>
            </a:lvl7pPr>
            <a:lvl8pPr marL="3429000" indent="-228600" eaLnBrk="0" fontAlgn="base" hangingPunct="0">
              <a:spcBef>
                <a:spcPct val="0"/>
              </a:spcBef>
              <a:spcAft>
                <a:spcPct val="0"/>
              </a:spcAft>
              <a:defRPr i="1">
                <a:solidFill>
                  <a:schemeClr val="tx1"/>
                </a:solidFill>
                <a:latin typeface="Minya Nouvelle"/>
              </a:defRPr>
            </a:lvl8pPr>
            <a:lvl9pPr marL="3886200" indent="-228600" eaLnBrk="0" fontAlgn="base" hangingPunct="0">
              <a:spcBef>
                <a:spcPct val="0"/>
              </a:spcBef>
              <a:spcAft>
                <a:spcPct val="0"/>
              </a:spcAft>
              <a:defRPr i="1">
                <a:solidFill>
                  <a:schemeClr val="tx1"/>
                </a:solidFill>
                <a:latin typeface="Minya Nouvelle"/>
              </a:defRPr>
            </a:lvl9pPr>
          </a:lstStyle>
          <a:p>
            <a:pPr eaLnBrk="1" fontAlgn="base" hangingPunct="1">
              <a:spcBef>
                <a:spcPct val="0"/>
              </a:spcBef>
              <a:spcAft>
                <a:spcPct val="0"/>
              </a:spcAft>
              <a:buClr>
                <a:prstClr val="black"/>
              </a:buClr>
              <a:buFont typeface="Wingdings" pitchFamily="2" charset="2"/>
              <a:buChar char="§"/>
              <a:defRPr/>
            </a:pPr>
            <a:r>
              <a:rPr lang="es-ES" sz="2000" b="1" i="0" dirty="0">
                <a:latin typeface="Arial Narrow" pitchFamily="34" charset="0"/>
                <a:cs typeface="Arial" pitchFamily="34" charset="0"/>
              </a:rPr>
              <a:t>Libros</a:t>
            </a:r>
          </a:p>
          <a:p>
            <a:pPr eaLnBrk="1" fontAlgn="base" hangingPunct="1">
              <a:spcBef>
                <a:spcPct val="0"/>
              </a:spcBef>
              <a:spcAft>
                <a:spcPct val="0"/>
              </a:spcAft>
              <a:buClr>
                <a:prstClr val="black"/>
              </a:buClr>
              <a:buFont typeface="Wingdings" pitchFamily="2" charset="2"/>
              <a:buChar char="§"/>
              <a:defRPr/>
            </a:pPr>
            <a:endParaRPr lang="es-ES" sz="2000" b="1" i="0" dirty="0">
              <a:latin typeface="Arial Narrow" pitchFamily="34" charset="0"/>
              <a:cs typeface="Arial" pitchFamily="34" charset="0"/>
            </a:endParaRPr>
          </a:p>
          <a:p>
            <a:pPr eaLnBrk="1" fontAlgn="base" hangingPunct="1">
              <a:spcBef>
                <a:spcPct val="0"/>
              </a:spcBef>
              <a:spcAft>
                <a:spcPct val="0"/>
              </a:spcAft>
              <a:buClr>
                <a:prstClr val="black"/>
              </a:buClr>
              <a:buFont typeface="Wingdings" pitchFamily="2" charset="2"/>
              <a:buChar char="§"/>
              <a:defRPr/>
            </a:pPr>
            <a:r>
              <a:rPr lang="es-ES" sz="2000" b="1" i="0" dirty="0">
                <a:latin typeface="Arial Narrow" pitchFamily="34" charset="0"/>
                <a:cs typeface="Arial" pitchFamily="34" charset="0"/>
              </a:rPr>
              <a:t>Folletos</a:t>
            </a:r>
          </a:p>
          <a:p>
            <a:pPr eaLnBrk="1" fontAlgn="base" hangingPunct="1">
              <a:spcBef>
                <a:spcPct val="0"/>
              </a:spcBef>
              <a:spcAft>
                <a:spcPct val="0"/>
              </a:spcAft>
              <a:buClr>
                <a:prstClr val="black"/>
              </a:buClr>
              <a:buFont typeface="Wingdings" pitchFamily="2" charset="2"/>
              <a:buChar char="§"/>
              <a:defRPr/>
            </a:pPr>
            <a:endParaRPr lang="es-ES" sz="2000" b="1" i="0" dirty="0">
              <a:latin typeface="Arial Narrow" pitchFamily="34" charset="0"/>
              <a:cs typeface="Arial" pitchFamily="34" charset="0"/>
            </a:endParaRPr>
          </a:p>
          <a:p>
            <a:pPr eaLnBrk="1" fontAlgn="base" hangingPunct="1">
              <a:spcBef>
                <a:spcPct val="0"/>
              </a:spcBef>
              <a:spcAft>
                <a:spcPct val="0"/>
              </a:spcAft>
              <a:buClr>
                <a:prstClr val="black"/>
              </a:buClr>
              <a:buFont typeface="Wingdings" pitchFamily="2" charset="2"/>
              <a:buChar char="§"/>
              <a:defRPr/>
            </a:pPr>
            <a:r>
              <a:rPr lang="es-ES" sz="2000" b="1" i="0" dirty="0">
                <a:latin typeface="Arial Narrow" pitchFamily="34" charset="0"/>
                <a:cs typeface="Arial" pitchFamily="34" charset="0"/>
              </a:rPr>
              <a:t>Revistas</a:t>
            </a:r>
          </a:p>
          <a:p>
            <a:pPr eaLnBrk="1" fontAlgn="base" hangingPunct="1">
              <a:spcBef>
                <a:spcPct val="0"/>
              </a:spcBef>
              <a:spcAft>
                <a:spcPct val="0"/>
              </a:spcAft>
              <a:buClr>
                <a:prstClr val="black"/>
              </a:buClr>
              <a:buFont typeface="Wingdings" pitchFamily="2" charset="2"/>
              <a:buChar char="§"/>
              <a:defRPr/>
            </a:pPr>
            <a:endParaRPr lang="es-ES" sz="2000" b="1" i="0" dirty="0">
              <a:latin typeface="Arial Narrow" pitchFamily="34" charset="0"/>
              <a:cs typeface="Arial" pitchFamily="34" charset="0"/>
            </a:endParaRPr>
          </a:p>
          <a:p>
            <a:pPr eaLnBrk="1" fontAlgn="base" hangingPunct="1">
              <a:spcBef>
                <a:spcPct val="0"/>
              </a:spcBef>
              <a:spcAft>
                <a:spcPct val="0"/>
              </a:spcAft>
              <a:buClr>
                <a:prstClr val="black"/>
              </a:buClr>
              <a:buFont typeface="Wingdings" pitchFamily="2" charset="2"/>
              <a:buChar char="§"/>
              <a:defRPr/>
            </a:pPr>
            <a:r>
              <a:rPr lang="es-ES" sz="2000" b="1" i="0" dirty="0">
                <a:latin typeface="Arial Narrow" pitchFamily="34" charset="0"/>
                <a:cs typeface="Arial" pitchFamily="34" charset="0"/>
              </a:rPr>
              <a:t>Fichas</a:t>
            </a:r>
          </a:p>
          <a:p>
            <a:pPr indent="0" eaLnBrk="1" fontAlgn="base" hangingPunct="1">
              <a:spcBef>
                <a:spcPct val="0"/>
              </a:spcBef>
              <a:spcAft>
                <a:spcPct val="0"/>
              </a:spcAft>
              <a:buClr>
                <a:prstClr val="black"/>
              </a:buClr>
              <a:defRPr/>
            </a:pPr>
            <a:endParaRPr lang="es-ES" sz="2000" b="1" i="0" dirty="0">
              <a:latin typeface="Arial Narrow" pitchFamily="34" charset="0"/>
              <a:cs typeface="Arial" pitchFamily="34" charset="0"/>
            </a:endParaRPr>
          </a:p>
          <a:p>
            <a:pPr eaLnBrk="1" fontAlgn="base" hangingPunct="1">
              <a:spcBef>
                <a:spcPct val="0"/>
              </a:spcBef>
              <a:spcAft>
                <a:spcPct val="0"/>
              </a:spcAft>
              <a:buClr>
                <a:prstClr val="black"/>
              </a:buClr>
              <a:buFont typeface="Wingdings" pitchFamily="2" charset="2"/>
              <a:buChar char="§"/>
              <a:defRPr/>
            </a:pPr>
            <a:r>
              <a:rPr lang="es-ES" sz="2000" b="1" i="0" dirty="0">
                <a:latin typeface="Arial Narrow" pitchFamily="34" charset="0"/>
                <a:cs typeface="Arial" pitchFamily="34" charset="0"/>
              </a:rPr>
              <a:t>Cuaderno de trabajo o prácticas</a:t>
            </a:r>
          </a:p>
          <a:p>
            <a:pPr eaLnBrk="1" fontAlgn="base" hangingPunct="1">
              <a:spcBef>
                <a:spcPct val="0"/>
              </a:spcBef>
              <a:spcAft>
                <a:spcPct val="0"/>
              </a:spcAft>
              <a:buClr>
                <a:prstClr val="black"/>
              </a:buClr>
              <a:buFont typeface="Wingdings" pitchFamily="2" charset="2"/>
              <a:buChar char="§"/>
              <a:defRPr/>
            </a:pPr>
            <a:endParaRPr lang="es-ES" sz="2000" b="1" i="0" dirty="0">
              <a:latin typeface="Arial Narrow" pitchFamily="34" charset="0"/>
              <a:cs typeface="Arial" pitchFamily="34" charset="0"/>
            </a:endParaRPr>
          </a:p>
          <a:p>
            <a:pPr eaLnBrk="1" fontAlgn="base" hangingPunct="1">
              <a:spcBef>
                <a:spcPct val="0"/>
              </a:spcBef>
              <a:spcAft>
                <a:spcPct val="0"/>
              </a:spcAft>
              <a:buClr>
                <a:prstClr val="black"/>
              </a:buClr>
              <a:buFont typeface="Wingdings" pitchFamily="2" charset="2"/>
              <a:buChar char="§"/>
              <a:defRPr/>
            </a:pPr>
            <a:r>
              <a:rPr lang="es-ES" sz="2000" b="1" i="0" dirty="0">
                <a:latin typeface="Arial Narrow" pitchFamily="34" charset="0"/>
                <a:cs typeface="Arial" pitchFamily="34" charset="0"/>
              </a:rPr>
              <a:t>Antologías</a:t>
            </a:r>
          </a:p>
        </p:txBody>
      </p:sp>
      <p:sp>
        <p:nvSpPr>
          <p:cNvPr id="10" name="Text Box 4"/>
          <p:cNvSpPr txBox="1">
            <a:spLocks noChangeArrowheads="1"/>
          </p:cNvSpPr>
          <p:nvPr/>
        </p:nvSpPr>
        <p:spPr bwMode="auto">
          <a:xfrm>
            <a:off x="5743751" y="2780928"/>
            <a:ext cx="3220738"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i="1">
                <a:solidFill>
                  <a:schemeClr val="tx1"/>
                </a:solidFill>
                <a:latin typeface="Minya Nouvelle"/>
              </a:defRPr>
            </a:lvl1pPr>
            <a:lvl2pPr marL="742950" indent="-285750" eaLnBrk="0" hangingPunct="0">
              <a:defRPr i="1">
                <a:solidFill>
                  <a:schemeClr val="tx1"/>
                </a:solidFill>
                <a:latin typeface="Minya Nouvelle"/>
              </a:defRPr>
            </a:lvl2pPr>
            <a:lvl3pPr marL="1143000" indent="-228600" eaLnBrk="0" hangingPunct="0">
              <a:defRPr i="1">
                <a:solidFill>
                  <a:schemeClr val="tx1"/>
                </a:solidFill>
                <a:latin typeface="Minya Nouvelle"/>
              </a:defRPr>
            </a:lvl3pPr>
            <a:lvl4pPr marL="1600200" indent="-228600" eaLnBrk="0" hangingPunct="0">
              <a:defRPr i="1">
                <a:solidFill>
                  <a:schemeClr val="tx1"/>
                </a:solidFill>
                <a:latin typeface="Minya Nouvelle"/>
              </a:defRPr>
            </a:lvl4pPr>
            <a:lvl5pPr marL="2057400" indent="-228600" eaLnBrk="0" hangingPunct="0">
              <a:defRPr i="1">
                <a:solidFill>
                  <a:schemeClr val="tx1"/>
                </a:solidFill>
                <a:latin typeface="Minya Nouvelle"/>
              </a:defRPr>
            </a:lvl5pPr>
            <a:lvl6pPr marL="2514600" indent="-228600" eaLnBrk="0" fontAlgn="base" hangingPunct="0">
              <a:spcBef>
                <a:spcPct val="0"/>
              </a:spcBef>
              <a:spcAft>
                <a:spcPct val="0"/>
              </a:spcAft>
              <a:defRPr i="1">
                <a:solidFill>
                  <a:schemeClr val="tx1"/>
                </a:solidFill>
                <a:latin typeface="Minya Nouvelle"/>
              </a:defRPr>
            </a:lvl6pPr>
            <a:lvl7pPr marL="2971800" indent="-228600" eaLnBrk="0" fontAlgn="base" hangingPunct="0">
              <a:spcBef>
                <a:spcPct val="0"/>
              </a:spcBef>
              <a:spcAft>
                <a:spcPct val="0"/>
              </a:spcAft>
              <a:defRPr i="1">
                <a:solidFill>
                  <a:schemeClr val="tx1"/>
                </a:solidFill>
                <a:latin typeface="Minya Nouvelle"/>
              </a:defRPr>
            </a:lvl7pPr>
            <a:lvl8pPr marL="3429000" indent="-228600" eaLnBrk="0" fontAlgn="base" hangingPunct="0">
              <a:spcBef>
                <a:spcPct val="0"/>
              </a:spcBef>
              <a:spcAft>
                <a:spcPct val="0"/>
              </a:spcAft>
              <a:defRPr i="1">
                <a:solidFill>
                  <a:schemeClr val="tx1"/>
                </a:solidFill>
                <a:latin typeface="Minya Nouvelle"/>
              </a:defRPr>
            </a:lvl8pPr>
            <a:lvl9pPr marL="3886200" indent="-228600" eaLnBrk="0" fontAlgn="base" hangingPunct="0">
              <a:spcBef>
                <a:spcPct val="0"/>
              </a:spcBef>
              <a:spcAft>
                <a:spcPct val="0"/>
              </a:spcAft>
              <a:defRPr i="1">
                <a:solidFill>
                  <a:schemeClr val="tx1"/>
                </a:solidFill>
                <a:latin typeface="Minya Nouvelle"/>
              </a:defRPr>
            </a:lvl9pPr>
          </a:lstStyle>
          <a:p>
            <a:pPr marL="0" eaLnBrk="1" fontAlgn="base" hangingPunct="1">
              <a:lnSpc>
                <a:spcPct val="200000"/>
              </a:lnSpc>
              <a:spcBef>
                <a:spcPct val="0"/>
              </a:spcBef>
              <a:spcAft>
                <a:spcPct val="0"/>
              </a:spcAft>
              <a:buClr>
                <a:prstClr val="black"/>
              </a:buClr>
              <a:buFont typeface="Wingdings" pitchFamily="2" charset="2"/>
              <a:buChar char="§"/>
              <a:defRPr/>
            </a:pPr>
            <a:r>
              <a:rPr lang="es-ES" sz="2000" b="1" i="0" dirty="0">
                <a:latin typeface="Arial Narrow" pitchFamily="34" charset="0"/>
                <a:cs typeface="Arial" pitchFamily="34" charset="0"/>
              </a:rPr>
              <a:t>Pliegos</a:t>
            </a:r>
          </a:p>
          <a:p>
            <a:pPr marL="0" eaLnBrk="1" fontAlgn="base" hangingPunct="1">
              <a:lnSpc>
                <a:spcPct val="200000"/>
              </a:lnSpc>
              <a:spcBef>
                <a:spcPct val="0"/>
              </a:spcBef>
              <a:spcAft>
                <a:spcPct val="0"/>
              </a:spcAft>
              <a:buClr>
                <a:prstClr val="black"/>
              </a:buClr>
              <a:buFont typeface="Wingdings" pitchFamily="2" charset="2"/>
              <a:buChar char="§"/>
              <a:defRPr/>
            </a:pPr>
            <a:r>
              <a:rPr lang="es-ES" sz="2000" b="1" i="0" dirty="0">
                <a:latin typeface="Arial Narrow" pitchFamily="34" charset="0"/>
                <a:cs typeface="Arial" pitchFamily="34" charset="0"/>
              </a:rPr>
              <a:t>Manuales</a:t>
            </a:r>
          </a:p>
          <a:p>
            <a:pPr marL="0" eaLnBrk="1" fontAlgn="base" hangingPunct="1">
              <a:lnSpc>
                <a:spcPct val="200000"/>
              </a:lnSpc>
              <a:spcBef>
                <a:spcPct val="0"/>
              </a:spcBef>
              <a:spcAft>
                <a:spcPct val="0"/>
              </a:spcAft>
              <a:buClr>
                <a:prstClr val="black"/>
              </a:buClr>
              <a:buFont typeface="Wingdings" pitchFamily="2" charset="2"/>
              <a:buChar char="§"/>
              <a:defRPr/>
            </a:pPr>
            <a:r>
              <a:rPr lang="es-ES" sz="2000" b="1" i="0" dirty="0">
                <a:latin typeface="Arial Narrow" pitchFamily="34" charset="0"/>
                <a:cs typeface="Arial" pitchFamily="34" charset="0"/>
              </a:rPr>
              <a:t>Juegos </a:t>
            </a:r>
          </a:p>
          <a:p>
            <a:pPr marL="0" eaLnBrk="1" fontAlgn="base" hangingPunct="1">
              <a:lnSpc>
                <a:spcPct val="200000"/>
              </a:lnSpc>
              <a:spcBef>
                <a:spcPct val="0"/>
              </a:spcBef>
              <a:spcAft>
                <a:spcPct val="0"/>
              </a:spcAft>
              <a:buClr>
                <a:prstClr val="black"/>
              </a:buClr>
              <a:buFont typeface="Wingdings" pitchFamily="2" charset="2"/>
              <a:buChar char="§"/>
              <a:defRPr/>
            </a:pPr>
            <a:r>
              <a:rPr lang="es-ES" sz="2000" b="1" i="0" dirty="0">
                <a:latin typeface="Arial Narrow" pitchFamily="34" charset="0"/>
                <a:cs typeface="Arial" pitchFamily="34" charset="0"/>
              </a:rPr>
              <a:t>Guía especifica del asesor</a:t>
            </a:r>
          </a:p>
          <a:p>
            <a:pPr marL="0" eaLnBrk="1" fontAlgn="base" hangingPunct="1">
              <a:lnSpc>
                <a:spcPct val="200000"/>
              </a:lnSpc>
              <a:spcBef>
                <a:spcPct val="0"/>
              </a:spcBef>
              <a:spcAft>
                <a:spcPct val="0"/>
              </a:spcAft>
              <a:buClr>
                <a:prstClr val="black"/>
              </a:buClr>
              <a:buFont typeface="Wingdings" pitchFamily="2" charset="2"/>
              <a:buChar char="§"/>
              <a:defRPr/>
            </a:pPr>
            <a:r>
              <a:rPr lang="es-ES" sz="2000" b="1" i="0" dirty="0">
                <a:latin typeface="Arial Narrow" pitchFamily="34" charset="0"/>
                <a:cs typeface="Arial" pitchFamily="34" charset="0"/>
              </a:rPr>
              <a:t>Material de apoyo</a:t>
            </a:r>
          </a:p>
        </p:txBody>
      </p:sp>
    </p:spTree>
    <p:extLst>
      <p:ext uri="{BB962C8B-B14F-4D97-AF65-F5344CB8AC3E}">
        <p14:creationId xmlns:p14="http://schemas.microsoft.com/office/powerpoint/2010/main" val="1071960946"/>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9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38" y="-33888"/>
            <a:ext cx="9153737" cy="6858000"/>
          </a:xfrm>
          <a:prstGeom prst="rect">
            <a:avLst/>
          </a:prstGeom>
        </p:spPr>
      </p:pic>
      <p:sp>
        <p:nvSpPr>
          <p:cNvPr id="11" name="10 CuadroTexto"/>
          <p:cNvSpPr txBox="1"/>
          <p:nvPr/>
        </p:nvSpPr>
        <p:spPr>
          <a:xfrm>
            <a:off x="1740128" y="1124744"/>
            <a:ext cx="6696744" cy="954107"/>
          </a:xfrm>
          <a:prstGeom prst="rect">
            <a:avLst/>
          </a:prstGeom>
          <a:noFill/>
        </p:spPr>
        <p:txBody>
          <a:bodyPr wrap="square" rtlCol="0">
            <a:spAutoFit/>
          </a:bodyPr>
          <a:lstStyle/>
          <a:p>
            <a:pPr algn="ctr"/>
            <a:r>
              <a:rPr lang="es-MX" sz="2800" b="1" dirty="0">
                <a:latin typeface="Arial Narrow" pitchFamily="34" charset="0"/>
              </a:rPr>
              <a:t>ESTRUCTURA DEL LIBRO DEL ADULTO EN CADA PAQUETE MODULAR</a:t>
            </a:r>
          </a:p>
        </p:txBody>
      </p:sp>
      <p:sp>
        <p:nvSpPr>
          <p:cNvPr id="12" name="11 CuadroTexto"/>
          <p:cNvSpPr txBox="1"/>
          <p:nvPr/>
        </p:nvSpPr>
        <p:spPr>
          <a:xfrm>
            <a:off x="1691680" y="2420888"/>
            <a:ext cx="5976664" cy="3323987"/>
          </a:xfrm>
          <a:prstGeom prst="rect">
            <a:avLst/>
          </a:prstGeom>
          <a:noFill/>
        </p:spPr>
        <p:txBody>
          <a:bodyPr wrap="square" rtlCol="0">
            <a:spAutoFit/>
          </a:bodyPr>
          <a:lstStyle/>
          <a:p>
            <a:pPr marL="285750" indent="-285750">
              <a:buFont typeface="Wingdings" pitchFamily="2" charset="2"/>
              <a:buChar char="v"/>
            </a:pPr>
            <a:r>
              <a:rPr lang="es-MX" sz="2400" b="1" dirty="0">
                <a:solidFill>
                  <a:srgbClr val="230BB5"/>
                </a:solidFill>
                <a:latin typeface="Arial Narrow" pitchFamily="34" charset="0"/>
              </a:rPr>
              <a:t>PORTADA</a:t>
            </a:r>
            <a:r>
              <a:rPr lang="es-MX" sz="2400" b="1" dirty="0">
                <a:solidFill>
                  <a:srgbClr val="002060"/>
                </a:solidFill>
                <a:latin typeface="Arial Narrow" pitchFamily="34" charset="0"/>
              </a:rPr>
              <a:t>.</a:t>
            </a:r>
          </a:p>
          <a:p>
            <a:pPr marL="285750" indent="-285750">
              <a:buFont typeface="Wingdings" pitchFamily="2" charset="2"/>
              <a:buChar char="v"/>
            </a:pPr>
            <a:r>
              <a:rPr lang="es-MX" sz="2400" b="1" dirty="0">
                <a:solidFill>
                  <a:srgbClr val="230BB5"/>
                </a:solidFill>
                <a:latin typeface="Arial Narrow" pitchFamily="34" charset="0"/>
              </a:rPr>
              <a:t>INDICE.</a:t>
            </a:r>
          </a:p>
          <a:p>
            <a:pPr marL="285750" indent="-285750">
              <a:buFont typeface="Wingdings" pitchFamily="2" charset="2"/>
              <a:buChar char="v"/>
            </a:pPr>
            <a:r>
              <a:rPr lang="es-MX" sz="2400" b="1" dirty="0">
                <a:solidFill>
                  <a:srgbClr val="230BB5"/>
                </a:solidFill>
                <a:latin typeface="Arial Narrow" pitchFamily="34" charset="0"/>
              </a:rPr>
              <a:t>UNIDADES.</a:t>
            </a:r>
          </a:p>
          <a:p>
            <a:pPr marL="285750" indent="-285750">
              <a:buFont typeface="Wingdings" pitchFamily="2" charset="2"/>
              <a:buChar char="v"/>
            </a:pPr>
            <a:r>
              <a:rPr lang="es-MX" sz="2400" b="1" dirty="0">
                <a:solidFill>
                  <a:srgbClr val="230BB5"/>
                </a:solidFill>
                <a:latin typeface="Arial Narrow" pitchFamily="34" charset="0"/>
              </a:rPr>
              <a:t>CONTENIDOS TEMÁTICOS.</a:t>
            </a:r>
          </a:p>
          <a:p>
            <a:pPr marL="285750" indent="-285750">
              <a:buFont typeface="Wingdings" pitchFamily="2" charset="2"/>
              <a:buChar char="v"/>
            </a:pPr>
            <a:r>
              <a:rPr lang="es-MX" sz="2400" b="1" dirty="0">
                <a:solidFill>
                  <a:srgbClr val="230BB5"/>
                </a:solidFill>
                <a:latin typeface="Arial Narrow" pitchFamily="34" charset="0"/>
              </a:rPr>
              <a:t>EJERCICIOS DE AUTOEVALUACIÓN</a:t>
            </a:r>
            <a:r>
              <a:rPr lang="es-MX" sz="2400" b="1" dirty="0">
                <a:solidFill>
                  <a:srgbClr val="002060"/>
                </a:solidFill>
                <a:latin typeface="Arial Narrow" pitchFamily="34" charset="0"/>
              </a:rPr>
              <a:t>.</a:t>
            </a:r>
          </a:p>
          <a:p>
            <a:r>
              <a:rPr lang="es-MX" sz="2400" b="1" dirty="0">
                <a:solidFill>
                  <a:srgbClr val="002060"/>
                </a:solidFill>
                <a:latin typeface="Arial Narrow" pitchFamily="34" charset="0"/>
              </a:rPr>
              <a:t>   </a:t>
            </a:r>
            <a:r>
              <a:rPr lang="es-MX" sz="2400" b="1" dirty="0">
                <a:solidFill>
                  <a:schemeClr val="accent2">
                    <a:lumMod val="75000"/>
                  </a:schemeClr>
                </a:solidFill>
                <a:latin typeface="Arial Narrow" pitchFamily="34" charset="0"/>
              </a:rPr>
              <a:t>(EVALUACIÓN FORMATIVA)</a:t>
            </a:r>
          </a:p>
          <a:p>
            <a:pPr marL="285750" indent="-285750">
              <a:buFont typeface="Wingdings" pitchFamily="2" charset="2"/>
              <a:buChar char="v"/>
            </a:pPr>
            <a:r>
              <a:rPr lang="es-MX" sz="2400" b="1" dirty="0">
                <a:solidFill>
                  <a:srgbClr val="230BB5"/>
                </a:solidFill>
                <a:latin typeface="Arial Narrow" pitchFamily="34" charset="0"/>
              </a:rPr>
              <a:t>HOJA DE AVANCE.</a:t>
            </a:r>
          </a:p>
          <a:p>
            <a:r>
              <a:rPr lang="es-MX" sz="2400" b="1" dirty="0">
                <a:solidFill>
                  <a:srgbClr val="002060"/>
                </a:solidFill>
                <a:latin typeface="Arial Narrow" pitchFamily="34" charset="0"/>
              </a:rPr>
              <a:t>   </a:t>
            </a:r>
            <a:r>
              <a:rPr lang="es-MX" sz="2400" b="1" dirty="0">
                <a:solidFill>
                  <a:schemeClr val="accent2">
                    <a:lumMod val="75000"/>
                  </a:schemeClr>
                </a:solidFill>
                <a:latin typeface="Arial Narrow" pitchFamily="34" charset="0"/>
              </a:rPr>
              <a:t>(COMPROBANTE DE APROVECHAMIENTO)</a:t>
            </a:r>
          </a:p>
          <a:p>
            <a:endParaRPr lang="es-MX" dirty="0"/>
          </a:p>
        </p:txBody>
      </p:sp>
    </p:spTree>
    <p:extLst>
      <p:ext uri="{BB962C8B-B14F-4D97-AF65-F5344CB8AC3E}">
        <p14:creationId xmlns:p14="http://schemas.microsoft.com/office/powerpoint/2010/main" val="2583609041"/>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9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38" y="-33888"/>
            <a:ext cx="9153737" cy="6858000"/>
          </a:xfrm>
          <a:prstGeom prst="rect">
            <a:avLst/>
          </a:prstGeom>
        </p:spPr>
      </p:pic>
      <p:sp>
        <p:nvSpPr>
          <p:cNvPr id="3" name="1 Título"/>
          <p:cNvSpPr>
            <a:spLocks noGrp="1"/>
          </p:cNvSpPr>
          <p:nvPr>
            <p:ph type="title"/>
          </p:nvPr>
        </p:nvSpPr>
        <p:spPr>
          <a:xfrm>
            <a:off x="1403648" y="764704"/>
            <a:ext cx="6120680" cy="648072"/>
          </a:xfrm>
        </p:spPr>
        <p:txBody>
          <a:bodyPr>
            <a:normAutofit fontScale="90000"/>
          </a:bodyPr>
          <a:lstStyle/>
          <a:p>
            <a:br>
              <a:rPr lang="es-MX" sz="3200" b="1" dirty="0">
                <a:solidFill>
                  <a:prstClr val="black"/>
                </a:solidFill>
                <a:latin typeface="Arial Narrow" pitchFamily="34" charset="0"/>
              </a:rPr>
            </a:br>
            <a:r>
              <a:rPr lang="es-MX" sz="3200" b="1" dirty="0">
                <a:solidFill>
                  <a:prstClr val="black"/>
                </a:solidFill>
                <a:latin typeface="Arial Narrow" pitchFamily="34" charset="0"/>
              </a:rPr>
              <a:t>EL LIBRO DEL ADULTO</a:t>
            </a:r>
            <a:endParaRPr lang="es-MX" b="1" dirty="0"/>
          </a:p>
        </p:txBody>
      </p:sp>
      <p:sp>
        <p:nvSpPr>
          <p:cNvPr id="5" name="4 CuadroTexto"/>
          <p:cNvSpPr txBox="1"/>
          <p:nvPr/>
        </p:nvSpPr>
        <p:spPr>
          <a:xfrm>
            <a:off x="678698" y="1988840"/>
            <a:ext cx="7776864" cy="3785652"/>
          </a:xfrm>
          <a:prstGeom prst="rect">
            <a:avLst/>
          </a:prstGeom>
          <a:noFill/>
        </p:spPr>
        <p:txBody>
          <a:bodyPr wrap="square" rtlCol="0">
            <a:spAutoFit/>
          </a:bodyPr>
          <a:lstStyle/>
          <a:p>
            <a:pPr lvl="0" algn="just"/>
            <a:r>
              <a:rPr lang="es-MX" sz="2400" b="1" dirty="0">
                <a:solidFill>
                  <a:prstClr val="black"/>
                </a:solidFill>
                <a:latin typeface="Arial Narrow" pitchFamily="34" charset="0"/>
              </a:rPr>
              <a:t>ES EL MATERIAL MAS IMPORTANTE DE CADA PAQUETE MODULAR, DEBIDO A QUE ESTE PRESENTA LOS CONTENIDOS  ESTRUCTURADOS EN TEMAS, QUE EL EDUCANDO DEBERA ASIMILAR PARA PODER CONSIDERAR SU APRENDIZAJE. ADEMÁS, CONTIENE EJERCICIOS DE AUTOEVALUACIÓN  AL FINAL DE CADA TEMA, PARA QUE EL EDUCANDO PUEDA MEDIR SUS AVANCES EN EL APRENDIZAJE DE LOS TEMAS.  PERO LO MÁS IMPORTANTE, ES QUE AL FINAL, PRESENTÁ EL DOCUMENTO  DENOMINADO  </a:t>
            </a:r>
            <a:r>
              <a:rPr lang="es-MX" sz="2400" b="1" dirty="0">
                <a:solidFill>
                  <a:srgbClr val="2A0496"/>
                </a:solidFill>
                <a:latin typeface="Arial Narrow" pitchFamily="34" charset="0"/>
              </a:rPr>
              <a:t>«HOJA DE AVANCE». </a:t>
            </a:r>
          </a:p>
        </p:txBody>
      </p:sp>
    </p:spTree>
    <p:extLst>
      <p:ext uri="{BB962C8B-B14F-4D97-AF65-F5344CB8AC3E}">
        <p14:creationId xmlns:p14="http://schemas.microsoft.com/office/powerpoint/2010/main" val="1071268084"/>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9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38" y="-33888"/>
            <a:ext cx="9153737" cy="6858000"/>
          </a:xfrm>
          <a:prstGeom prst="rect">
            <a:avLst/>
          </a:prstGeom>
        </p:spPr>
      </p:pic>
      <p:sp>
        <p:nvSpPr>
          <p:cNvPr id="6" name="CuadroTexto 5"/>
          <p:cNvSpPr txBox="1"/>
          <p:nvPr/>
        </p:nvSpPr>
        <p:spPr>
          <a:xfrm>
            <a:off x="605013" y="2727978"/>
            <a:ext cx="1360116" cy="1200329"/>
          </a:xfrm>
          <a:prstGeom prst="rect">
            <a:avLst/>
          </a:prstGeom>
          <a:solidFill>
            <a:srgbClr val="00FFCC"/>
          </a:solidFill>
          <a:ln>
            <a:solidFill>
              <a:schemeClr val="tx1"/>
            </a:solidFill>
          </a:ln>
        </p:spPr>
        <p:txBody>
          <a:bodyPr wrap="none" rtlCol="0">
            <a:spAutoFit/>
          </a:bodyPr>
          <a:lstStyle/>
          <a:p>
            <a:pPr algn="ctr"/>
            <a:r>
              <a:rPr lang="es-MX" sz="2400" b="1" dirty="0">
                <a:latin typeface="Arial Narrow" panose="020B0606020202030204" pitchFamily="34" charset="0"/>
              </a:rPr>
              <a:t>EL LIBRO</a:t>
            </a:r>
          </a:p>
          <a:p>
            <a:pPr algn="ctr"/>
            <a:r>
              <a:rPr lang="es-MX" sz="2400" b="1" dirty="0">
                <a:latin typeface="Arial Narrow" panose="020B0606020202030204" pitchFamily="34" charset="0"/>
              </a:rPr>
              <a:t>DEL</a:t>
            </a:r>
          </a:p>
          <a:p>
            <a:pPr algn="ctr"/>
            <a:r>
              <a:rPr lang="es-MX" sz="2400" b="1" dirty="0">
                <a:latin typeface="Arial Narrow" panose="020B0606020202030204" pitchFamily="34" charset="0"/>
              </a:rPr>
              <a:t>ADULTO</a:t>
            </a:r>
          </a:p>
        </p:txBody>
      </p:sp>
      <p:cxnSp>
        <p:nvCxnSpPr>
          <p:cNvPr id="8" name="Conector recto de flecha 7"/>
          <p:cNvCxnSpPr/>
          <p:nvPr/>
        </p:nvCxnSpPr>
        <p:spPr>
          <a:xfrm flipV="1">
            <a:off x="1995432" y="2065746"/>
            <a:ext cx="1708977" cy="1267296"/>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CuadroTexto 11"/>
          <p:cNvSpPr txBox="1"/>
          <p:nvPr/>
        </p:nvSpPr>
        <p:spPr>
          <a:xfrm>
            <a:off x="3635895" y="1825450"/>
            <a:ext cx="5508103" cy="3477875"/>
          </a:xfrm>
          <a:prstGeom prst="rect">
            <a:avLst/>
          </a:prstGeom>
          <a:noFill/>
        </p:spPr>
        <p:txBody>
          <a:bodyPr wrap="square" rtlCol="0">
            <a:spAutoFit/>
          </a:bodyPr>
          <a:lstStyle/>
          <a:p>
            <a:r>
              <a:rPr lang="es-MX" sz="2000" b="1" dirty="0">
                <a:latin typeface="Arial Narrow" panose="020B0606020202030204" pitchFamily="34" charset="0"/>
              </a:rPr>
              <a:t> MATERIAL IMPORTANTE DE CADA PAQUETE.</a:t>
            </a:r>
          </a:p>
          <a:p>
            <a:endParaRPr lang="es-MX" sz="2000" b="1" dirty="0">
              <a:latin typeface="Arial Narrow" panose="020B0606020202030204" pitchFamily="34" charset="0"/>
            </a:endParaRPr>
          </a:p>
          <a:p>
            <a:r>
              <a:rPr lang="es-MX" sz="2000" b="1" dirty="0">
                <a:latin typeface="Arial Narrow" panose="020B0606020202030204" pitchFamily="34" charset="0"/>
              </a:rPr>
              <a:t> CONTENIDOS ESTRUCTURADOS EN TEMAS.</a:t>
            </a:r>
          </a:p>
          <a:p>
            <a:endParaRPr lang="es-MX" sz="2000" b="1" dirty="0">
              <a:latin typeface="Arial Narrow" panose="020B0606020202030204" pitchFamily="34" charset="0"/>
            </a:endParaRPr>
          </a:p>
          <a:p>
            <a:r>
              <a:rPr lang="es-MX" sz="2000" b="1" dirty="0">
                <a:latin typeface="Arial Narrow" panose="020B0606020202030204" pitchFamily="34" charset="0"/>
              </a:rPr>
              <a:t> EJERCICIOS DE AUTOEVALUACIÓN.</a:t>
            </a:r>
          </a:p>
          <a:p>
            <a:endParaRPr lang="es-MX" sz="2000" b="1" dirty="0">
              <a:latin typeface="Arial Narrow" panose="020B0606020202030204" pitchFamily="34" charset="0"/>
            </a:endParaRPr>
          </a:p>
          <a:p>
            <a:r>
              <a:rPr lang="es-MX" sz="2000" b="1" dirty="0">
                <a:latin typeface="Arial Narrow" panose="020B0606020202030204" pitchFamily="34" charset="0"/>
              </a:rPr>
              <a:t> MEDICIÓN DE AVANCES ACADÉMICOS.</a:t>
            </a:r>
          </a:p>
          <a:p>
            <a:endParaRPr lang="es-MX" sz="2000" b="1" dirty="0">
              <a:latin typeface="Arial Narrow" panose="020B0606020202030204" pitchFamily="34" charset="0"/>
            </a:endParaRPr>
          </a:p>
          <a:p>
            <a:r>
              <a:rPr lang="es-MX" sz="2000" b="1" dirty="0">
                <a:latin typeface="Arial Narrow" panose="020B0606020202030204" pitchFamily="34" charset="0"/>
              </a:rPr>
              <a:t> DOCUMENTO DENOMINADO “HOJA DE AVANCES”</a:t>
            </a:r>
          </a:p>
          <a:p>
            <a:endParaRPr lang="es-MX" sz="2000" b="1" dirty="0">
              <a:latin typeface="Arial Narrow" panose="020B0606020202030204" pitchFamily="34" charset="0"/>
            </a:endParaRPr>
          </a:p>
          <a:p>
            <a:endParaRPr lang="es-MX" sz="2000" b="1" dirty="0">
              <a:latin typeface="Arial Narrow" panose="020B0606020202030204" pitchFamily="34" charset="0"/>
            </a:endParaRPr>
          </a:p>
        </p:txBody>
      </p:sp>
      <p:cxnSp>
        <p:nvCxnSpPr>
          <p:cNvPr id="13" name="Conector recto de flecha 12"/>
          <p:cNvCxnSpPr/>
          <p:nvPr/>
        </p:nvCxnSpPr>
        <p:spPr>
          <a:xfrm flipV="1">
            <a:off x="2021323" y="2627523"/>
            <a:ext cx="1720576" cy="704393"/>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Conector recto de flecha 13"/>
          <p:cNvCxnSpPr/>
          <p:nvPr/>
        </p:nvCxnSpPr>
        <p:spPr>
          <a:xfrm flipV="1">
            <a:off x="2021323" y="3260590"/>
            <a:ext cx="1688886" cy="67553"/>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onector recto de flecha 14"/>
          <p:cNvCxnSpPr/>
          <p:nvPr/>
        </p:nvCxnSpPr>
        <p:spPr>
          <a:xfrm>
            <a:off x="2021323" y="3328143"/>
            <a:ext cx="1714777" cy="507832"/>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Conector recto de flecha 15"/>
          <p:cNvCxnSpPr/>
          <p:nvPr/>
        </p:nvCxnSpPr>
        <p:spPr>
          <a:xfrm>
            <a:off x="1995432" y="3349524"/>
            <a:ext cx="1740668" cy="1065979"/>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7857008"/>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9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39" y="72953"/>
            <a:ext cx="9153737" cy="6858000"/>
          </a:xfrm>
          <a:prstGeom prst="rect">
            <a:avLst/>
          </a:prstGeom>
        </p:spPr>
      </p:pic>
      <p:sp>
        <p:nvSpPr>
          <p:cNvPr id="3" name="1 Título"/>
          <p:cNvSpPr>
            <a:spLocks noGrp="1"/>
          </p:cNvSpPr>
          <p:nvPr>
            <p:ph type="title"/>
          </p:nvPr>
        </p:nvSpPr>
        <p:spPr>
          <a:xfrm>
            <a:off x="1259632" y="1039111"/>
            <a:ext cx="6912768" cy="936104"/>
          </a:xfrm>
        </p:spPr>
        <p:txBody>
          <a:bodyPr/>
          <a:lstStyle/>
          <a:p>
            <a:r>
              <a:rPr lang="es-MX" sz="3600" b="1" dirty="0">
                <a:solidFill>
                  <a:prstClr val="black"/>
                </a:solidFill>
              </a:rPr>
              <a:t>LA HOJA DE AVANCE</a:t>
            </a:r>
            <a:endParaRPr lang="es-MX" dirty="0"/>
          </a:p>
        </p:txBody>
      </p:sp>
      <p:sp>
        <p:nvSpPr>
          <p:cNvPr id="5" name="4 CuadroTexto"/>
          <p:cNvSpPr txBox="1"/>
          <p:nvPr/>
        </p:nvSpPr>
        <p:spPr>
          <a:xfrm>
            <a:off x="1007604" y="2276872"/>
            <a:ext cx="7668852" cy="3046988"/>
          </a:xfrm>
          <a:prstGeom prst="rect">
            <a:avLst/>
          </a:prstGeom>
          <a:noFill/>
        </p:spPr>
        <p:txBody>
          <a:bodyPr wrap="square" rtlCol="0">
            <a:spAutoFit/>
          </a:bodyPr>
          <a:lstStyle/>
          <a:p>
            <a:pPr lvl="0" algn="just"/>
            <a:r>
              <a:rPr lang="es-MX" sz="2400" b="1" dirty="0">
                <a:solidFill>
                  <a:prstClr val="black"/>
                </a:solidFill>
                <a:latin typeface="Arial Narrow" pitchFamily="34" charset="0"/>
              </a:rPr>
              <a:t>ES EL DOCUMENTO FINAL INTEGRADO EN EL LIBRO DEL ADULTO, EN DONDE EL ASESOR  DEBE REGISTRAR LOS AVANCES DEL APRENDIZAJE DEL EDUCANDO, EVIDENCIADOS EN LOS EJERCICIOS DE AUTOEVALUACIÓN.  ESTE DOCUMENTO CON LAS EVIDENCIAS AVALADAS POR EL ASESOR, </a:t>
            </a:r>
            <a:r>
              <a:rPr lang="es-MX" sz="2400" b="1" dirty="0">
                <a:solidFill>
                  <a:srgbClr val="6600FF"/>
                </a:solidFill>
                <a:latin typeface="Arial Narrow" pitchFamily="34" charset="0"/>
              </a:rPr>
              <a:t>ES EL QUE DA DERECHO AL EDUCANDO A PRESENTAR EL EXAMEN FINAL DEL MÓDULO ESTUDIADO CON FINES DE ACREDITACIÓN. </a:t>
            </a:r>
            <a:endParaRPr lang="es-MX" sz="2400" b="1" dirty="0">
              <a:solidFill>
                <a:prstClr val="black"/>
              </a:solidFill>
              <a:latin typeface="Arial Narrow" pitchFamily="34" charset="0"/>
            </a:endParaRPr>
          </a:p>
        </p:txBody>
      </p:sp>
    </p:spTree>
    <p:extLst>
      <p:ext uri="{BB962C8B-B14F-4D97-AF65-F5344CB8AC3E}">
        <p14:creationId xmlns:p14="http://schemas.microsoft.com/office/powerpoint/2010/main" val="3605786336"/>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9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39" y="72953"/>
            <a:ext cx="9153737" cy="6858000"/>
          </a:xfrm>
          <a:prstGeom prst="rect">
            <a:avLst/>
          </a:prstGeom>
        </p:spPr>
      </p:pic>
      <p:sp>
        <p:nvSpPr>
          <p:cNvPr id="3" name="1 Título"/>
          <p:cNvSpPr>
            <a:spLocks noGrp="1"/>
          </p:cNvSpPr>
          <p:nvPr>
            <p:ph type="title"/>
          </p:nvPr>
        </p:nvSpPr>
        <p:spPr>
          <a:xfrm>
            <a:off x="1259632" y="1052736"/>
            <a:ext cx="6912768" cy="936104"/>
          </a:xfrm>
        </p:spPr>
        <p:txBody>
          <a:bodyPr/>
          <a:lstStyle/>
          <a:p>
            <a:r>
              <a:rPr lang="es-MX" sz="3600" b="1" dirty="0">
                <a:solidFill>
                  <a:prstClr val="black"/>
                </a:solidFill>
              </a:rPr>
              <a:t>LA HOJA DE AVANCE</a:t>
            </a:r>
            <a:endParaRPr lang="es-MX" dirty="0"/>
          </a:p>
        </p:txBody>
      </p:sp>
      <p:sp>
        <p:nvSpPr>
          <p:cNvPr id="5" name="4 CuadroTexto"/>
          <p:cNvSpPr txBox="1"/>
          <p:nvPr/>
        </p:nvSpPr>
        <p:spPr>
          <a:xfrm>
            <a:off x="858717" y="2453295"/>
            <a:ext cx="7416824" cy="2308324"/>
          </a:xfrm>
          <a:prstGeom prst="rect">
            <a:avLst/>
          </a:prstGeom>
          <a:noFill/>
        </p:spPr>
        <p:txBody>
          <a:bodyPr wrap="square" rtlCol="0">
            <a:spAutoFit/>
          </a:bodyPr>
          <a:lstStyle/>
          <a:p>
            <a:pPr lvl="0" algn="just"/>
            <a:r>
              <a:rPr lang="es-MX" sz="2400" b="1" dirty="0">
                <a:solidFill>
                  <a:prstClr val="black"/>
                </a:solidFill>
                <a:latin typeface="Arial Narrow" pitchFamily="34" charset="0"/>
              </a:rPr>
              <a:t>ESTE DOCUMENTO DEBE SER PRESENTADO AL APLICADOR DE EXAMENES, PARA SER ANEXADO A LA HOJA DE RESPUESTAS CONTESTADAS. ADEMÁS EN CASO DE CALIFICACIÓN APROBATORIA , LE OTORGA AL EDUCANDO UN PUNTO EXTRA PARA SU CALIFICACIÓN FINAL.</a:t>
            </a:r>
          </a:p>
        </p:txBody>
      </p:sp>
    </p:spTree>
    <p:extLst>
      <p:ext uri="{BB962C8B-B14F-4D97-AF65-F5344CB8AC3E}">
        <p14:creationId xmlns:p14="http://schemas.microsoft.com/office/powerpoint/2010/main" val="3501374676"/>
      </p:ext>
    </p:extLst>
  </p:cSld>
  <p:clrMapOvr>
    <a:masterClrMapping/>
  </p:clrMapOvr>
  <p:transition spd="slow">
    <p:push dir="u"/>
  </p:transition>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969</TotalTime>
  <Words>367</Words>
  <Application>Microsoft Office PowerPoint</Application>
  <PresentationFormat>Presentación en pantalla (4:3)</PresentationFormat>
  <Paragraphs>52</Paragraphs>
  <Slides>8</Slides>
  <Notes>2</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8</vt:i4>
      </vt:variant>
    </vt:vector>
  </HeadingPairs>
  <TitlesOfParts>
    <vt:vector size="13" baseType="lpstr">
      <vt:lpstr>Arial</vt:lpstr>
      <vt:lpstr>Arial Narrow</vt:lpstr>
      <vt:lpstr>Calibri</vt:lpstr>
      <vt:lpstr>Wingdings</vt:lpstr>
      <vt:lpstr>Tema de Office</vt:lpstr>
      <vt:lpstr>Presentación de PowerPoint</vt:lpstr>
      <vt:lpstr>Presentación de PowerPoint</vt:lpstr>
      <vt:lpstr>Presentación de PowerPoint</vt:lpstr>
      <vt:lpstr>Presentación de PowerPoint</vt:lpstr>
      <vt:lpstr> EL LIBRO DEL ADULTO</vt:lpstr>
      <vt:lpstr>Presentación de PowerPoint</vt:lpstr>
      <vt:lpstr>LA HOJA DE AVANCE</vt:lpstr>
      <vt:lpstr>LA HOJA DE AVANCE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user</dc:creator>
  <cp:lastModifiedBy>usuario</cp:lastModifiedBy>
  <cp:revision>89</cp:revision>
  <cp:lastPrinted>2017-04-19T19:05:57Z</cp:lastPrinted>
  <dcterms:created xsi:type="dcterms:W3CDTF">2017-02-08T20:06:46Z</dcterms:created>
  <dcterms:modified xsi:type="dcterms:W3CDTF">2020-02-06T17:21:37Z</dcterms:modified>
</cp:coreProperties>
</file>