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Bautista Ortiz" initials="SB" lastIdx="1" clrIdx="0">
    <p:extLst>
      <p:ext uri="{19B8F6BF-5375-455C-9EA6-DF929625EA0E}">
        <p15:presenceInfo xmlns:p15="http://schemas.microsoft.com/office/powerpoint/2012/main" userId="fdb4b7fdf79251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5C4D"/>
    <a:srgbClr val="F9F9F5"/>
    <a:srgbClr val="F6F5EE"/>
    <a:srgbClr val="FFF3F5"/>
    <a:srgbClr val="FEE8EB"/>
    <a:srgbClr val="78BE78"/>
    <a:srgbClr val="9ACE9A"/>
    <a:srgbClr val="930F3D"/>
    <a:srgbClr val="CC999A"/>
    <a:srgbClr val="FDCC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8F2444-5119-49E6-B762-7B474D1AA452}" v="12" dt="2024-06-17T18:05:12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18" autoAdjust="0"/>
    <p:restoredTop sz="95392"/>
  </p:normalViewPr>
  <p:slideViewPr>
    <p:cSldViewPr snapToGrid="0">
      <p:cViewPr varScale="1">
        <p:scale>
          <a:sx n="82" d="100"/>
          <a:sy n="82" d="100"/>
        </p:scale>
        <p:origin x="9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ustín David Martínez López" userId="e4992cd521ed4217" providerId="LiveId" clId="{BA8F2444-5119-49E6-B762-7B474D1AA452}"/>
    <pc:docChg chg="undo custSel delSld modSld">
      <pc:chgData name="Agustín David Martínez López" userId="e4992cd521ed4217" providerId="LiveId" clId="{BA8F2444-5119-49E6-B762-7B474D1AA452}" dt="2024-06-17T18:05:23.925" v="1133" actId="20577"/>
      <pc:docMkLst>
        <pc:docMk/>
      </pc:docMkLst>
      <pc:sldChg chg="addSp delSp modSp mod">
        <pc:chgData name="Agustín David Martínez López" userId="e4992cd521ed4217" providerId="LiveId" clId="{BA8F2444-5119-49E6-B762-7B474D1AA452}" dt="2024-06-17T18:05:23.925" v="1133" actId="20577"/>
        <pc:sldMkLst>
          <pc:docMk/>
          <pc:sldMk cId="3967238630" sldId="356"/>
        </pc:sldMkLst>
        <pc:spChg chg="mod">
          <ac:chgData name="Agustín David Martínez López" userId="e4992cd521ed4217" providerId="LiveId" clId="{BA8F2444-5119-49E6-B762-7B474D1AA452}" dt="2024-06-17T18:05:23.925" v="1133" actId="20577"/>
          <ac:spMkLst>
            <pc:docMk/>
            <pc:sldMk cId="3967238630" sldId="356"/>
            <ac:spMk id="5" creationId="{00000000-0000-0000-0000-000000000000}"/>
          </ac:spMkLst>
        </pc:spChg>
        <pc:spChg chg="mod">
          <ac:chgData name="Agustín David Martínez López" userId="e4992cd521ed4217" providerId="LiveId" clId="{BA8F2444-5119-49E6-B762-7B474D1AA452}" dt="2024-06-17T17:01:48.830" v="648" actId="20577"/>
          <ac:spMkLst>
            <pc:docMk/>
            <pc:sldMk cId="3967238630" sldId="356"/>
            <ac:spMk id="7" creationId="{00000000-0000-0000-0000-000000000000}"/>
          </ac:spMkLst>
        </pc:spChg>
        <pc:graphicFrameChg chg="add del mod">
          <ac:chgData name="Agustín David Martínez López" userId="e4992cd521ed4217" providerId="LiveId" clId="{BA8F2444-5119-49E6-B762-7B474D1AA452}" dt="2024-06-17T16:55:45.493" v="412" actId="3680"/>
          <ac:graphicFrameMkLst>
            <pc:docMk/>
            <pc:sldMk cId="3967238630" sldId="356"/>
            <ac:graphicFrameMk id="6" creationId="{F911F2A1-12AC-6D2B-9C05-DB67EAE2EB05}"/>
          </ac:graphicFrameMkLst>
        </pc:graphicFrameChg>
        <pc:graphicFrameChg chg="add del mod">
          <ac:chgData name="Agustín David Martínez López" userId="e4992cd521ed4217" providerId="LiveId" clId="{BA8F2444-5119-49E6-B762-7B474D1AA452}" dt="2024-06-17T16:56:47.392" v="459" actId="3680"/>
          <ac:graphicFrameMkLst>
            <pc:docMk/>
            <pc:sldMk cId="3967238630" sldId="356"/>
            <ac:graphicFrameMk id="8" creationId="{995E7166-496B-2488-98AE-A0227814410E}"/>
          </ac:graphicFrameMkLst>
        </pc:graphicFrameChg>
        <pc:graphicFrameChg chg="add mod modGraphic">
          <ac:chgData name="Agustín David Martínez López" userId="e4992cd521ed4217" providerId="LiveId" clId="{BA8F2444-5119-49E6-B762-7B474D1AA452}" dt="2024-06-17T17:26:51.470" v="1130" actId="1035"/>
          <ac:graphicFrameMkLst>
            <pc:docMk/>
            <pc:sldMk cId="3967238630" sldId="356"/>
            <ac:graphicFrameMk id="9" creationId="{6EDD13E0-ADC5-C0E8-15E9-6A74E0B7F169}"/>
          </ac:graphicFrameMkLst>
        </pc:graphicFrameChg>
      </pc:sldChg>
      <pc:sldChg chg="delSp modSp del mod">
        <pc:chgData name="Agustín David Martínez López" userId="e4992cd521ed4217" providerId="LiveId" clId="{BA8F2444-5119-49E6-B762-7B474D1AA452}" dt="2024-06-17T17:28:01.865" v="1131" actId="2696"/>
        <pc:sldMkLst>
          <pc:docMk/>
          <pc:sldMk cId="1266091102" sldId="358"/>
        </pc:sldMkLst>
        <pc:spChg chg="del">
          <ac:chgData name="Agustín David Martínez López" userId="e4992cd521ed4217" providerId="LiveId" clId="{BA8F2444-5119-49E6-B762-7B474D1AA452}" dt="2024-06-17T17:04:42.565" v="749" actId="478"/>
          <ac:spMkLst>
            <pc:docMk/>
            <pc:sldMk cId="1266091102" sldId="358"/>
            <ac:spMk id="3" creationId="{00000000-0000-0000-0000-000000000000}"/>
          </ac:spMkLst>
        </pc:spChg>
        <pc:spChg chg="del mod">
          <ac:chgData name="Agustín David Martínez López" userId="e4992cd521ed4217" providerId="LiveId" clId="{BA8F2444-5119-49E6-B762-7B474D1AA452}" dt="2024-06-17T17:04:10.507" v="745" actId="478"/>
          <ac:spMkLst>
            <pc:docMk/>
            <pc:sldMk cId="1266091102" sldId="358"/>
            <ac:spMk id="8" creationId="{00000000-0000-0000-0000-000000000000}"/>
          </ac:spMkLst>
        </pc:spChg>
        <pc:spChg chg="del mod">
          <ac:chgData name="Agustín David Martínez López" userId="e4992cd521ed4217" providerId="LiveId" clId="{BA8F2444-5119-49E6-B762-7B474D1AA452}" dt="2024-06-17T17:04:36.008" v="747" actId="478"/>
          <ac:spMkLst>
            <pc:docMk/>
            <pc:sldMk cId="1266091102" sldId="358"/>
            <ac:spMk id="9" creationId="{00000000-0000-0000-0000-000000000000}"/>
          </ac:spMkLst>
        </pc:spChg>
        <pc:picChg chg="del">
          <ac:chgData name="Agustín David Martínez López" userId="e4992cd521ed4217" providerId="LiveId" clId="{BA8F2444-5119-49E6-B762-7B474D1AA452}" dt="2024-06-17T17:04:39.658" v="748" actId="478"/>
          <ac:picMkLst>
            <pc:docMk/>
            <pc:sldMk cId="1266091102" sldId="358"/>
            <ac:picMk id="4" creationId="{BB8CDFD0-C42E-4D59-AEBC-A63658123082}"/>
          </ac:picMkLst>
        </pc:picChg>
        <pc:picChg chg="del">
          <ac:chgData name="Agustín David Martínez López" userId="e4992cd521ed4217" providerId="LiveId" clId="{BA8F2444-5119-49E6-B762-7B474D1AA452}" dt="2024-06-17T17:04:03.627" v="743" actId="478"/>
          <ac:picMkLst>
            <pc:docMk/>
            <pc:sldMk cId="1266091102" sldId="358"/>
            <ac:picMk id="7" creationId="{00000000-0000-0000-0000-000000000000}"/>
          </ac:picMkLst>
        </pc:picChg>
      </pc:sldChg>
    </pc:docChg>
  </pc:docChgLst>
  <pc:docChgLst>
    <pc:chgData name="Agustín David Martínez López" userId="e4992cd521ed4217" providerId="LiveId" clId="{52801F4C-8797-4BCF-99B4-100CA7D56D9A}"/>
    <pc:docChg chg="custSel modSld">
      <pc:chgData name="Agustín David Martínez López" userId="e4992cd521ed4217" providerId="LiveId" clId="{52801F4C-8797-4BCF-99B4-100CA7D56D9A}" dt="2024-06-07T20:47:30.290" v="475" actId="1035"/>
      <pc:docMkLst>
        <pc:docMk/>
      </pc:docMkLst>
      <pc:sldChg chg="modSp mod">
        <pc:chgData name="Agustín David Martínez López" userId="e4992cd521ed4217" providerId="LiveId" clId="{52801F4C-8797-4BCF-99B4-100CA7D56D9A}" dt="2024-06-07T20:47:30.290" v="475" actId="1035"/>
        <pc:sldMkLst>
          <pc:docMk/>
          <pc:sldMk cId="3967238630" sldId="356"/>
        </pc:sldMkLst>
        <pc:spChg chg="mod">
          <ac:chgData name="Agustín David Martínez López" userId="e4992cd521ed4217" providerId="LiveId" clId="{52801F4C-8797-4BCF-99B4-100CA7D56D9A}" dt="2024-06-07T20:47:30.290" v="475" actId="1035"/>
          <ac:spMkLst>
            <pc:docMk/>
            <pc:sldMk cId="3967238630" sldId="356"/>
            <ac:spMk id="5" creationId="{00000000-0000-0000-0000-000000000000}"/>
          </ac:spMkLst>
        </pc:spChg>
        <pc:spChg chg="mod">
          <ac:chgData name="Agustín David Martínez López" userId="e4992cd521ed4217" providerId="LiveId" clId="{52801F4C-8797-4BCF-99B4-100CA7D56D9A}" dt="2024-06-07T19:57:48.646" v="1" actId="20577"/>
          <ac:spMkLst>
            <pc:docMk/>
            <pc:sldMk cId="3967238630" sldId="356"/>
            <ac:spMk id="7" creationId="{00000000-0000-0000-0000-000000000000}"/>
          </ac:spMkLst>
        </pc:spChg>
      </pc:sldChg>
    </pc:docChg>
  </pc:docChgLst>
  <pc:docChgLst>
    <pc:chgData name="Agustín David Martínez López" userId="e4992cd521ed4217" providerId="LiveId" clId="{02A9E5CF-1D67-4781-AB23-8424E28DEF20}"/>
    <pc:docChg chg="undo redo custSel modSld">
      <pc:chgData name="Agustín David Martínez López" userId="e4992cd521ed4217" providerId="LiveId" clId="{02A9E5CF-1D67-4781-AB23-8424E28DEF20}" dt="2024-06-11T07:27:56.218" v="87" actId="20577"/>
      <pc:docMkLst>
        <pc:docMk/>
      </pc:docMkLst>
      <pc:sldChg chg="modSp mod">
        <pc:chgData name="Agustín David Martínez López" userId="e4992cd521ed4217" providerId="LiveId" clId="{02A9E5CF-1D67-4781-AB23-8424E28DEF20}" dt="2024-06-11T07:27:56.218" v="87" actId="20577"/>
        <pc:sldMkLst>
          <pc:docMk/>
          <pc:sldMk cId="3967238630" sldId="356"/>
        </pc:sldMkLst>
        <pc:spChg chg="mod">
          <ac:chgData name="Agustín David Martínez López" userId="e4992cd521ed4217" providerId="LiveId" clId="{02A9E5CF-1D67-4781-AB23-8424E28DEF20}" dt="2024-06-11T07:27:56.218" v="87" actId="20577"/>
          <ac:spMkLst>
            <pc:docMk/>
            <pc:sldMk cId="3967238630" sldId="356"/>
            <ac:spMk id="5" creationId="{00000000-0000-0000-0000-000000000000}"/>
          </ac:spMkLst>
        </pc:spChg>
        <pc:spChg chg="mod">
          <ac:chgData name="Agustín David Martínez López" userId="e4992cd521ed4217" providerId="LiveId" clId="{02A9E5CF-1D67-4781-AB23-8424E28DEF20}" dt="2024-06-11T07:11:10.819" v="8" actId="20577"/>
          <ac:spMkLst>
            <pc:docMk/>
            <pc:sldMk cId="3967238630" sldId="356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81C4-2617-4749-92AF-AD7A99C79FF8}" type="slidenum">
              <a:rPr lang="es-MX" smtClean="0"/>
              <a:t>‹Nº›</a:t>
            </a:fld>
            <a:endParaRPr lang="es-MX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C312253-0A46-17A4-BA8A-C1BB995DDD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86661"/>
          <a:stretch/>
        </p:blipFill>
        <p:spPr>
          <a:xfrm>
            <a:off x="0" y="6446868"/>
            <a:ext cx="12192000" cy="41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87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81C4-2617-4749-92AF-AD7A99C79F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732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81C4-2617-4749-92AF-AD7A99C79F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264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275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81C4-2617-4749-92AF-AD7A99C79F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308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81C4-2617-4749-92AF-AD7A99C79F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659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81C4-2617-4749-92AF-AD7A99C79F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800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81C4-2617-4749-92AF-AD7A99C79F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466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 dirty="0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81C4-2617-4749-92AF-AD7A99C79F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772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81C4-2617-4749-92AF-AD7A99C79F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518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1626-ECAF-6F44-9AAA-E9AD5039364B}" type="datetimeFigureOut">
              <a:rPr lang="es-MX" smtClean="0"/>
              <a:t>17/06/2024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881C4-2617-4749-92AF-AD7A99C79F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926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908931" y="79131"/>
            <a:ext cx="2198077" cy="62594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accent5"/>
                </a:solidFill>
              </a:rPr>
              <a:t>LOGO DEPENDENCIA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B8CDFD0-C42E-4D59-AEBC-A63658123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8527" y="25343"/>
            <a:ext cx="2963473" cy="857597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 flipH="1">
            <a:off x="3682944" y="652107"/>
            <a:ext cx="4826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COMUNICADO URGENTE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236063" y="1125149"/>
            <a:ext cx="93599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/>
              <a:t>A los Licitantes inscritos dentro de la </a:t>
            </a:r>
            <a:r>
              <a:rPr lang="es-MX" sz="1600" b="1" dirty="0"/>
              <a:t>CONVOCATORIA PÚBLICA ESTATAL 002-2024</a:t>
            </a:r>
            <a:r>
              <a:rPr lang="es-MX" sz="1600" dirty="0"/>
              <a:t> de Vivienda Bienestar, correspondientes a los procedimientos de Licitación Pública Estatal números del </a:t>
            </a:r>
            <a:r>
              <a:rPr lang="es-MX" sz="1600" b="1" dirty="0"/>
              <a:t>EO-XX008-2024</a:t>
            </a:r>
            <a:r>
              <a:rPr lang="es-MX" sz="1600" dirty="0"/>
              <a:t> al </a:t>
            </a:r>
            <a:r>
              <a:rPr lang="es-MX" sz="1600" b="1" dirty="0"/>
              <a:t>EO-XX022-2024, </a:t>
            </a:r>
            <a:r>
              <a:rPr lang="es-MX" sz="1600" dirty="0"/>
              <a:t>se les comunica de manera urgente el  </a:t>
            </a:r>
            <a:r>
              <a:rPr lang="es-MX" sz="1600"/>
              <a:t>diferimiento del </a:t>
            </a:r>
            <a:r>
              <a:rPr lang="es-MX" sz="1600" dirty="0"/>
              <a:t>Fallo: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 </a:t>
            </a:r>
          </a:p>
          <a:p>
            <a:pPr algn="ctr"/>
            <a:endParaRPr lang="es-MX" sz="1600" dirty="0"/>
          </a:p>
          <a:p>
            <a:pPr algn="just"/>
            <a:endParaRPr lang="es-MX" sz="1600" dirty="0"/>
          </a:p>
          <a:p>
            <a:pPr algn="just"/>
            <a:endParaRPr lang="es-MX" sz="1600" dirty="0">
              <a:solidFill>
                <a:schemeClr val="dk1"/>
              </a:solidFill>
            </a:endParaRP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Así mismo, se reprograma la fecha de la firma de contrato programada el día 18 de junio de 2024 para el día 19 de junio de 2024.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Las actividades se llevarán a cabo en las instalaciones del Centro Administrativo del Poder Ejecutivo y Judicial “General Porfirio Díaz, Soldado de la Patria”, sita en Avenida Gerardo Pandal Graff #1, en la localidad de Reyes Mantecón del municipio de San Bartolo Coyotepec, Oaxaca, C.P. 71295, en los horarios conforme a lo indicado en las bases de estos procedimientos.</a:t>
            </a:r>
          </a:p>
          <a:p>
            <a:pPr algn="ctr"/>
            <a:endParaRPr lang="es-MX" sz="400" b="1" dirty="0"/>
          </a:p>
          <a:p>
            <a:pPr algn="ctr"/>
            <a:r>
              <a:rPr lang="es-MX" i="1" dirty="0"/>
              <a:t>ATENTAMENTE</a:t>
            </a:r>
          </a:p>
          <a:p>
            <a:pPr algn="ctr"/>
            <a:r>
              <a:rPr lang="es-MX" b="1" i="1" dirty="0"/>
              <a:t>Dirección de Planeación y Presupuesto</a:t>
            </a:r>
          </a:p>
          <a:p>
            <a:pPr algn="ctr"/>
            <a:r>
              <a:rPr lang="es-MX" b="1" i="1" dirty="0"/>
              <a:t>Vivienda Bienestar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454781" y="882939"/>
            <a:ext cx="290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>
                <a:solidFill>
                  <a:schemeClr val="bg1">
                    <a:lumMod val="75000"/>
                  </a:schemeClr>
                </a:solidFill>
              </a:rPr>
              <a:t>17 de Junio 2024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6EDD13E0-ADC5-C0E8-15E9-6A74E0B7F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867247"/>
              </p:ext>
            </p:extLst>
          </p:nvPr>
        </p:nvGraphicFramePr>
        <p:xfrm>
          <a:off x="3205927" y="2491369"/>
          <a:ext cx="57801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072">
                  <a:extLst>
                    <a:ext uri="{9D8B030D-6E8A-4147-A177-3AD203B41FA5}">
                      <a16:colId xmlns:a16="http://schemas.microsoft.com/office/drawing/2014/main" val="2528581410"/>
                    </a:ext>
                  </a:extLst>
                </a:gridCol>
                <a:gridCol w="2890072">
                  <a:extLst>
                    <a:ext uri="{9D8B030D-6E8A-4147-A177-3AD203B41FA5}">
                      <a16:colId xmlns:a16="http://schemas.microsoft.com/office/drawing/2014/main" val="1370189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FECHA PROGRAMADA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NUEVA FECHA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032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DE JUNIO DE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 DE JUNIO DE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414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238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axaca 2022_20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D2449"/>
      </a:accent1>
      <a:accent2>
        <a:srgbClr val="B38E5D"/>
      </a:accent2>
      <a:accent3>
        <a:srgbClr val="0098D4"/>
      </a:accent3>
      <a:accent4>
        <a:srgbClr val="F44C63"/>
      </a:accent4>
      <a:accent5>
        <a:srgbClr val="F98927"/>
      </a:accent5>
      <a:accent6>
        <a:srgbClr val="285C4D"/>
      </a:accent6>
      <a:hlink>
        <a:srgbClr val="0000FF"/>
      </a:hlink>
      <a:folHlink>
        <a:srgbClr val="800080"/>
      </a:folHlink>
    </a:clrScheme>
    <a:fontScheme name="Institucional 2022">
      <a:majorFont>
        <a:latin typeface="GMX Bold"/>
        <a:ea typeface=""/>
        <a:cs typeface=""/>
      </a:majorFont>
      <a:minorFont>
        <a:latin typeface="Montserrat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SINFRA" id="{B8FC8BBF-C6C4-404E-A7A8-8EF43727B0F9}" vid="{06EA6F59-AF99-2149-A45E-114A94CDFB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5746</TotalTime>
  <Words>171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GMX Bold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CAMINOS BIENESTAR PROPUESTA 2023</dc:title>
  <dc:creator>CT UE</dc:creator>
  <cp:lastModifiedBy>Agustín David Martínez López</cp:lastModifiedBy>
  <cp:revision>221</cp:revision>
  <dcterms:created xsi:type="dcterms:W3CDTF">2023-01-13T18:37:54Z</dcterms:created>
  <dcterms:modified xsi:type="dcterms:W3CDTF">2024-06-17T18:05:26Z</dcterms:modified>
</cp:coreProperties>
</file>