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6" r:id="rId2"/>
    <p:sldId id="3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Bautista Ortiz" initials="SB" lastIdx="1" clrIdx="0">
    <p:extLst>
      <p:ext uri="{19B8F6BF-5375-455C-9EA6-DF929625EA0E}">
        <p15:presenceInfo xmlns:p15="http://schemas.microsoft.com/office/powerpoint/2012/main" userId="fdb4b7fdf79251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C4D"/>
    <a:srgbClr val="F9F9F5"/>
    <a:srgbClr val="F6F5EE"/>
    <a:srgbClr val="FFF3F5"/>
    <a:srgbClr val="FEE8EB"/>
    <a:srgbClr val="78BE78"/>
    <a:srgbClr val="9ACE9A"/>
    <a:srgbClr val="930F3D"/>
    <a:srgbClr val="CC999A"/>
    <a:srgbClr val="FDC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01F4C-8797-4BCF-99B4-100CA7D56D9A}" v="5" dt="2024-06-07T20:16:48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8" autoAdjust="0"/>
    <p:restoredTop sz="95392"/>
  </p:normalViewPr>
  <p:slideViewPr>
    <p:cSldViewPr snapToGrid="0">
      <p:cViewPr varScale="1">
        <p:scale>
          <a:sx n="82" d="100"/>
          <a:sy n="82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stín David Martínez López" userId="e4992cd521ed4217" providerId="LiveId" clId="{52801F4C-8797-4BCF-99B4-100CA7D56D9A}"/>
    <pc:docChg chg="custSel modSld">
      <pc:chgData name="Agustín David Martínez López" userId="e4992cd521ed4217" providerId="LiveId" clId="{52801F4C-8797-4BCF-99B4-100CA7D56D9A}" dt="2024-06-07T20:47:30.290" v="475" actId="1035"/>
      <pc:docMkLst>
        <pc:docMk/>
      </pc:docMkLst>
      <pc:sldChg chg="modSp mod">
        <pc:chgData name="Agustín David Martínez López" userId="e4992cd521ed4217" providerId="LiveId" clId="{52801F4C-8797-4BCF-99B4-100CA7D56D9A}" dt="2024-06-07T20:47:30.290" v="475" actId="1035"/>
        <pc:sldMkLst>
          <pc:docMk/>
          <pc:sldMk cId="3967238630" sldId="356"/>
        </pc:sldMkLst>
        <pc:spChg chg="mod">
          <ac:chgData name="Agustín David Martínez López" userId="e4992cd521ed4217" providerId="LiveId" clId="{52801F4C-8797-4BCF-99B4-100CA7D56D9A}" dt="2024-06-07T20:47:30.290" v="475" actId="1035"/>
          <ac:spMkLst>
            <pc:docMk/>
            <pc:sldMk cId="3967238630" sldId="356"/>
            <ac:spMk id="5" creationId="{00000000-0000-0000-0000-000000000000}"/>
          </ac:spMkLst>
        </pc:spChg>
        <pc:spChg chg="mod">
          <ac:chgData name="Agustín David Martínez López" userId="e4992cd521ed4217" providerId="LiveId" clId="{52801F4C-8797-4BCF-99B4-100CA7D56D9A}" dt="2024-06-07T19:57:48.646" v="1" actId="20577"/>
          <ac:spMkLst>
            <pc:docMk/>
            <pc:sldMk cId="3967238630" sldId="3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312253-0A46-17A4-BA8A-C1BB995DD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6661"/>
          <a:stretch/>
        </p:blipFill>
        <p:spPr>
          <a:xfrm>
            <a:off x="0" y="6446868"/>
            <a:ext cx="12192000" cy="4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32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264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27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308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5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80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66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772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518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1626-ECAF-6F44-9AAA-E9AD5039364B}" type="datetimeFigureOut">
              <a:rPr lang="es-MX" smtClean="0"/>
              <a:t>07/06/2024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81C4-2617-4749-92AF-AD7A99C79FF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92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908931" y="79131"/>
            <a:ext cx="2198077" cy="6259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accent5"/>
                </a:solidFill>
              </a:rPr>
              <a:t>LOGO DEPENDENCIA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8CDFD0-C42E-4D59-AEBC-A6365812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527" y="25343"/>
            <a:ext cx="2963473" cy="8575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3682944" y="652107"/>
            <a:ext cx="482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COMUNICADO URGENTE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36063" y="1274445"/>
            <a:ext cx="9359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los Licitantes inscritos dentro de la </a:t>
            </a:r>
            <a:r>
              <a:rPr lang="es-MX" sz="1600" b="1" dirty="0"/>
              <a:t>Convocatoria Pública Estatal 002-2024</a:t>
            </a:r>
            <a:r>
              <a:rPr lang="es-MX" sz="1600" dirty="0"/>
              <a:t> de Vivienda Bienestar, y cuya Presentación de Proposiciones y Apertura de Propuestas Técnicas están programadas para el día 10 de junio de 2024.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Se les informa que debido a la situación latente de la toma de las instalaciones del Centro Administrativo del Poder Ejecutivo y Judicial “General Porfirio Díaz, Soldado de la Patria”, sita en Avenida Gerardo Pandal Graff #1, en la localidad de Reyes Mantecón del municipio de San Bartolo Coyotepec, Oaxaca, C.P. 71295, se determina el </a:t>
            </a:r>
            <a:r>
              <a:rPr lang="es-MX" sz="1600" b="1" dirty="0"/>
              <a:t>cambio de sede </a:t>
            </a:r>
            <a:r>
              <a:rPr lang="es-MX" sz="1600" dirty="0"/>
              <a:t>para celebrar dichas sesiones, con el objetivo de salvaguardar la integridad física del personal de la Entidad, así como la de los propios participantes, la nueva sede será en:</a:t>
            </a:r>
          </a:p>
          <a:p>
            <a:pPr algn="just"/>
            <a:endParaRPr lang="es-MX" sz="1400" b="1" dirty="0"/>
          </a:p>
          <a:p>
            <a:pPr algn="ctr"/>
            <a:r>
              <a:rPr lang="es-MX" b="1" dirty="0"/>
              <a:t>Oficinas alternas de Vivienda Bienestar </a:t>
            </a:r>
          </a:p>
          <a:p>
            <a:pPr algn="ctr"/>
            <a:r>
              <a:rPr lang="es-MX" b="1" dirty="0"/>
              <a:t>Ubicadas en la Calle los establos SN, fracc El Rosario</a:t>
            </a:r>
          </a:p>
          <a:p>
            <a:pPr algn="ctr"/>
            <a:r>
              <a:rPr lang="es-MX" b="1" dirty="0"/>
              <a:t>ExHacienda el Rosario. C.P. 71323</a:t>
            </a:r>
          </a:p>
          <a:p>
            <a:pPr algn="ctr"/>
            <a:r>
              <a:rPr lang="es-MX" b="1" dirty="0"/>
              <a:t>(En un horario de 9:00 a 18:00 horas)</a:t>
            </a:r>
          </a:p>
          <a:p>
            <a:pPr algn="ctr"/>
            <a:endParaRPr lang="es-MX" b="1" dirty="0"/>
          </a:p>
          <a:p>
            <a:pPr algn="ctr"/>
            <a:endParaRPr lang="es-MX" sz="400" b="1" dirty="0"/>
          </a:p>
          <a:p>
            <a:pPr algn="ctr"/>
            <a:r>
              <a:rPr lang="es-MX" i="1" dirty="0"/>
              <a:t>Atentamente</a:t>
            </a:r>
          </a:p>
          <a:p>
            <a:pPr algn="ctr"/>
            <a:r>
              <a:rPr lang="es-MX" b="1" i="1" dirty="0"/>
              <a:t>Dirección de Planeación y Presupuesto</a:t>
            </a:r>
          </a:p>
          <a:p>
            <a:pPr algn="ctr"/>
            <a:r>
              <a:rPr lang="es-MX" b="1" i="1" dirty="0"/>
              <a:t>Vivienda Bienestar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54781" y="882939"/>
            <a:ext cx="290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07 de Junio 2024</a:t>
            </a:r>
          </a:p>
        </p:txBody>
      </p:sp>
    </p:spTree>
    <p:extLst>
      <p:ext uri="{BB962C8B-B14F-4D97-AF65-F5344CB8AC3E}">
        <p14:creationId xmlns:p14="http://schemas.microsoft.com/office/powerpoint/2010/main" val="396723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908931" y="79131"/>
            <a:ext cx="2198077" cy="6259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accent5"/>
                </a:solidFill>
              </a:rPr>
              <a:t>LOGO DEPENDENCIA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8CDFD0-C42E-4D59-AEBC-A6365812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527" y="25343"/>
            <a:ext cx="2963473" cy="8575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" y="1381252"/>
            <a:ext cx="10218420" cy="486468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CuadroTexto 7"/>
          <p:cNvSpPr txBox="1"/>
          <p:nvPr/>
        </p:nvSpPr>
        <p:spPr>
          <a:xfrm>
            <a:off x="4546600" y="5080984"/>
            <a:ext cx="3631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Entre Calle La Hacienda y los Establos</a:t>
            </a:r>
          </a:p>
          <a:p>
            <a:r>
              <a:rPr lang="es-MX" sz="1400" dirty="0"/>
              <a:t>Fraccionamiento El Rosario</a:t>
            </a:r>
          </a:p>
          <a:p>
            <a:r>
              <a:rPr lang="es-MX" sz="1400" dirty="0"/>
              <a:t>Frente a la Cancha de Futbol</a:t>
            </a:r>
          </a:p>
        </p:txBody>
      </p:sp>
      <p:sp>
        <p:nvSpPr>
          <p:cNvPr id="9" name="CuadroTexto 8"/>
          <p:cNvSpPr txBox="1"/>
          <p:nvPr/>
        </p:nvSpPr>
        <p:spPr>
          <a:xfrm flipH="1">
            <a:off x="145418" y="425842"/>
            <a:ext cx="482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CROQUIS DE UBICACIÓN</a:t>
            </a:r>
          </a:p>
        </p:txBody>
      </p:sp>
    </p:spTree>
    <p:extLst>
      <p:ext uri="{BB962C8B-B14F-4D97-AF65-F5344CB8AC3E}">
        <p14:creationId xmlns:p14="http://schemas.microsoft.com/office/powerpoint/2010/main" val="1266091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axaca 2022_20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D2449"/>
      </a:accent1>
      <a:accent2>
        <a:srgbClr val="B38E5D"/>
      </a:accent2>
      <a:accent3>
        <a:srgbClr val="0098D4"/>
      </a:accent3>
      <a:accent4>
        <a:srgbClr val="F44C63"/>
      </a:accent4>
      <a:accent5>
        <a:srgbClr val="F98927"/>
      </a:accent5>
      <a:accent6>
        <a:srgbClr val="285C4D"/>
      </a:accent6>
      <a:hlink>
        <a:srgbClr val="0000FF"/>
      </a:hlink>
      <a:folHlink>
        <a:srgbClr val="800080"/>
      </a:folHlink>
    </a:clrScheme>
    <a:fontScheme name="Institucional 2022">
      <a:majorFont>
        <a:latin typeface="GMX Bold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INFRA" id="{B8FC8BBF-C6C4-404E-A7A8-8EF43727B0F9}" vid="{06EA6F59-AF99-2149-A45E-114A94CDFB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5673</TotalTime>
  <Words>210</Words>
  <Application>Microsoft Office PowerPoint</Application>
  <PresentationFormat>Panorámica</PresentationFormat>
  <Paragraphs>21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GMX Bold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CAMINOS BIENESTAR PROPUESTA 2023</dc:title>
  <dc:creator>CT UE</dc:creator>
  <cp:lastModifiedBy>Agustín David Martínez López</cp:lastModifiedBy>
  <cp:revision>221</cp:revision>
  <dcterms:created xsi:type="dcterms:W3CDTF">2023-01-13T18:37:54Z</dcterms:created>
  <dcterms:modified xsi:type="dcterms:W3CDTF">2024-06-07T20:47:35Z</dcterms:modified>
</cp:coreProperties>
</file>